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387" r:id="rId6"/>
    <p:sldId id="405" r:id="rId7"/>
    <p:sldId id="408" r:id="rId8"/>
    <p:sldId id="410" r:id="rId9"/>
    <p:sldId id="393" r:id="rId10"/>
    <p:sldId id="367" r:id="rId11"/>
    <p:sldId id="400" r:id="rId12"/>
    <p:sldId id="401" r:id="rId13"/>
    <p:sldId id="402" r:id="rId14"/>
    <p:sldId id="403" r:id="rId15"/>
    <p:sldId id="406" r:id="rId16"/>
    <p:sldId id="411" r:id="rId17"/>
    <p:sldId id="376" r:id="rId18"/>
    <p:sldId id="417" r:id="rId19"/>
    <p:sldId id="413" r:id="rId20"/>
    <p:sldId id="415" r:id="rId21"/>
    <p:sldId id="391" r:id="rId22"/>
    <p:sldId id="395" r:id="rId23"/>
    <p:sldId id="389" r:id="rId24"/>
    <p:sldId id="39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00"/>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D7EB7-96EF-44F5-BF2D-2EFFA759D656}" v="116" dt="2022-05-11T12:41:43.424"/>
    <p1510:client id="{72A5FE3E-DE52-4628-B19C-FDD1EA2B0BF2}" v="17" dt="2022-05-11T13:31:06.979"/>
    <p1510:client id="{B883C9BC-18BE-46F9-BA00-85004F2A5F3D}" v="42" dt="2022-05-10T14:57:1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Pfenning" userId="6ab676d0-3aee-4f92-922c-b47adab3cc00" providerId="ADAL" clId="{72A5FE3E-DE52-4628-B19C-FDD1EA2B0BF2}"/>
    <pc:docChg chg="undo custSel addSld delSld modSld sldOrd">
      <pc:chgData name="Jonathan Pfenning" userId="6ab676d0-3aee-4f92-922c-b47adab3cc00" providerId="ADAL" clId="{72A5FE3E-DE52-4628-B19C-FDD1EA2B0BF2}" dt="2022-05-10T11:52:21.169" v="3022" actId="20577"/>
      <pc:docMkLst>
        <pc:docMk/>
      </pc:docMkLst>
      <pc:sldChg chg="add del">
        <pc:chgData name="Jonathan Pfenning" userId="6ab676d0-3aee-4f92-922c-b47adab3cc00" providerId="ADAL" clId="{72A5FE3E-DE52-4628-B19C-FDD1EA2B0BF2}" dt="2022-05-06T11:14:32.402" v="2986" actId="47"/>
        <pc:sldMkLst>
          <pc:docMk/>
          <pc:sldMk cId="1796359158" sldId="327"/>
        </pc:sldMkLst>
      </pc:sldChg>
      <pc:sldChg chg="add del">
        <pc:chgData name="Jonathan Pfenning" userId="6ab676d0-3aee-4f92-922c-b47adab3cc00" providerId="ADAL" clId="{72A5FE3E-DE52-4628-B19C-FDD1EA2B0BF2}" dt="2022-05-05T14:29:41.844" v="1692" actId="47"/>
        <pc:sldMkLst>
          <pc:docMk/>
          <pc:sldMk cId="3983253797" sldId="328"/>
        </pc:sldMkLst>
      </pc:sldChg>
      <pc:sldChg chg="add del">
        <pc:chgData name="Jonathan Pfenning" userId="6ab676d0-3aee-4f92-922c-b47adab3cc00" providerId="ADAL" clId="{72A5FE3E-DE52-4628-B19C-FDD1EA2B0BF2}" dt="2022-05-05T14:29:43.985" v="1693" actId="47"/>
        <pc:sldMkLst>
          <pc:docMk/>
          <pc:sldMk cId="923065168" sldId="330"/>
        </pc:sldMkLst>
      </pc:sldChg>
      <pc:sldChg chg="addSp delSp modSp add mod">
        <pc:chgData name="Jonathan Pfenning" userId="6ab676d0-3aee-4f92-922c-b47adab3cc00" providerId="ADAL" clId="{72A5FE3E-DE52-4628-B19C-FDD1EA2B0BF2}" dt="2022-05-05T13:36:13.118" v="500" actId="22"/>
        <pc:sldMkLst>
          <pc:docMk/>
          <pc:sldMk cId="729084779" sldId="367"/>
        </pc:sldMkLst>
        <pc:spChg chg="mod">
          <ac:chgData name="Jonathan Pfenning" userId="6ab676d0-3aee-4f92-922c-b47adab3cc00" providerId="ADAL" clId="{72A5FE3E-DE52-4628-B19C-FDD1EA2B0BF2}" dt="2022-05-05T13:27:09.177" v="99" actId="20577"/>
          <ac:spMkLst>
            <pc:docMk/>
            <pc:sldMk cId="729084779" sldId="367"/>
            <ac:spMk id="2" creationId="{41E030FF-61DE-4028-BE9E-F26CC2349B89}"/>
          </ac:spMkLst>
        </pc:spChg>
        <pc:spChg chg="mod">
          <ac:chgData name="Jonathan Pfenning" userId="6ab676d0-3aee-4f92-922c-b47adab3cc00" providerId="ADAL" clId="{72A5FE3E-DE52-4628-B19C-FDD1EA2B0BF2}" dt="2022-05-05T13:35:21.840" v="497" actId="20577"/>
          <ac:spMkLst>
            <pc:docMk/>
            <pc:sldMk cId="729084779" sldId="367"/>
            <ac:spMk id="12" creationId="{EFC26103-FECA-4C9D-BECA-8EA131199709}"/>
          </ac:spMkLst>
        </pc:spChg>
        <pc:spChg chg="add del">
          <ac:chgData name="Jonathan Pfenning" userId="6ab676d0-3aee-4f92-922c-b47adab3cc00" providerId="ADAL" clId="{72A5FE3E-DE52-4628-B19C-FDD1EA2B0BF2}" dt="2022-05-05T13:36:13.118" v="500" actId="22"/>
          <ac:spMkLst>
            <pc:docMk/>
            <pc:sldMk cId="729084779" sldId="367"/>
            <ac:spMk id="13" creationId="{9F6F01E9-53E3-5761-631E-0DE93EFDA9B1}"/>
          </ac:spMkLst>
        </pc:spChg>
        <pc:picChg chg="add del mod ord">
          <ac:chgData name="Jonathan Pfenning" userId="6ab676d0-3aee-4f92-922c-b47adab3cc00" providerId="ADAL" clId="{72A5FE3E-DE52-4628-B19C-FDD1EA2B0BF2}" dt="2022-05-05T13:31:05.147" v="134" actId="478"/>
          <ac:picMkLst>
            <pc:docMk/>
            <pc:sldMk cId="729084779" sldId="367"/>
            <ac:picMk id="6" creationId="{C56F45F7-9C8A-472D-4FFE-FC174C871292}"/>
          </ac:picMkLst>
        </pc:picChg>
        <pc:picChg chg="del">
          <ac:chgData name="Jonathan Pfenning" userId="6ab676d0-3aee-4f92-922c-b47adab3cc00" providerId="ADAL" clId="{72A5FE3E-DE52-4628-B19C-FDD1EA2B0BF2}" dt="2022-05-05T13:27:31.133" v="102" actId="478"/>
          <ac:picMkLst>
            <pc:docMk/>
            <pc:sldMk cId="729084779" sldId="367"/>
            <ac:picMk id="7" creationId="{B4070A57-BB69-4020-8953-DA20557BBFB3}"/>
          </ac:picMkLst>
        </pc:picChg>
        <pc:picChg chg="del">
          <ac:chgData name="Jonathan Pfenning" userId="6ab676d0-3aee-4f92-922c-b47adab3cc00" providerId="ADAL" clId="{72A5FE3E-DE52-4628-B19C-FDD1EA2B0BF2}" dt="2022-05-05T13:27:38.294" v="104" actId="478"/>
          <ac:picMkLst>
            <pc:docMk/>
            <pc:sldMk cId="729084779" sldId="367"/>
            <ac:picMk id="9" creationId="{87436415-ABBE-40E7-90A2-29DFD8F4ECA2}"/>
          </ac:picMkLst>
        </pc:picChg>
        <pc:picChg chg="add mod ord">
          <ac:chgData name="Jonathan Pfenning" userId="6ab676d0-3aee-4f92-922c-b47adab3cc00" providerId="ADAL" clId="{72A5FE3E-DE52-4628-B19C-FDD1EA2B0BF2}" dt="2022-05-05T13:35:37.695" v="498" actId="1076"/>
          <ac:picMkLst>
            <pc:docMk/>
            <pc:sldMk cId="729084779" sldId="367"/>
            <ac:picMk id="10" creationId="{82A3A8FA-DE4E-EC2C-9FC0-9BA8630EF24A}"/>
          </ac:picMkLst>
        </pc:picChg>
      </pc:sldChg>
      <pc:sldChg chg="modSp mod modAnim">
        <pc:chgData name="Jonathan Pfenning" userId="6ab676d0-3aee-4f92-922c-b47adab3cc00" providerId="ADAL" clId="{72A5FE3E-DE52-4628-B19C-FDD1EA2B0BF2}" dt="2022-05-10T11:51:20.483" v="3011" actId="20577"/>
        <pc:sldMkLst>
          <pc:docMk/>
          <pc:sldMk cId="3228181536" sldId="387"/>
        </pc:sldMkLst>
        <pc:spChg chg="mod">
          <ac:chgData name="Jonathan Pfenning" userId="6ab676d0-3aee-4f92-922c-b47adab3cc00" providerId="ADAL" clId="{72A5FE3E-DE52-4628-B19C-FDD1EA2B0BF2}" dt="2022-05-10T11:51:20.483" v="3011" actId="20577"/>
          <ac:spMkLst>
            <pc:docMk/>
            <pc:sldMk cId="3228181536" sldId="387"/>
            <ac:spMk id="14" creationId="{8BC7A056-520F-40CA-BCCB-EE12E93BD0C8}"/>
          </ac:spMkLst>
        </pc:spChg>
      </pc:sldChg>
      <pc:sldChg chg="modSp modAnim">
        <pc:chgData name="Jonathan Pfenning" userId="6ab676d0-3aee-4f92-922c-b47adab3cc00" providerId="ADAL" clId="{72A5FE3E-DE52-4628-B19C-FDD1EA2B0BF2}" dt="2022-05-10T11:52:21.169" v="3022" actId="20577"/>
        <pc:sldMkLst>
          <pc:docMk/>
          <pc:sldMk cId="1015704986" sldId="389"/>
        </pc:sldMkLst>
        <pc:spChg chg="mod">
          <ac:chgData name="Jonathan Pfenning" userId="6ab676d0-3aee-4f92-922c-b47adab3cc00" providerId="ADAL" clId="{72A5FE3E-DE52-4628-B19C-FDD1EA2B0BF2}" dt="2022-05-10T11:52:21.169" v="3022" actId="20577"/>
          <ac:spMkLst>
            <pc:docMk/>
            <pc:sldMk cId="1015704986" sldId="389"/>
            <ac:spMk id="14" creationId="{8BC7A056-520F-40CA-BCCB-EE12E93BD0C8}"/>
          </ac:spMkLst>
        </pc:spChg>
      </pc:sldChg>
      <pc:sldChg chg="modSp">
        <pc:chgData name="Jonathan Pfenning" userId="6ab676d0-3aee-4f92-922c-b47adab3cc00" providerId="ADAL" clId="{72A5FE3E-DE52-4628-B19C-FDD1EA2B0BF2}" dt="2022-05-10T11:52:07.450" v="3018" actId="6549"/>
        <pc:sldMkLst>
          <pc:docMk/>
          <pc:sldMk cId="2850742374" sldId="391"/>
        </pc:sldMkLst>
        <pc:spChg chg="mod">
          <ac:chgData name="Jonathan Pfenning" userId="6ab676d0-3aee-4f92-922c-b47adab3cc00" providerId="ADAL" clId="{72A5FE3E-DE52-4628-B19C-FDD1EA2B0BF2}" dt="2022-05-10T11:52:07.450" v="3018" actId="6549"/>
          <ac:spMkLst>
            <pc:docMk/>
            <pc:sldMk cId="2850742374" sldId="391"/>
            <ac:spMk id="14" creationId="{8BC7A056-520F-40CA-BCCB-EE12E93BD0C8}"/>
          </ac:spMkLst>
        </pc:spChg>
      </pc:sldChg>
      <pc:sldChg chg="addSp delSp modSp mod">
        <pc:chgData name="Jonathan Pfenning" userId="6ab676d0-3aee-4f92-922c-b47adab3cc00" providerId="ADAL" clId="{72A5FE3E-DE52-4628-B19C-FDD1EA2B0BF2}" dt="2022-05-10T11:50:33.366" v="3009" actId="1076"/>
        <pc:sldMkLst>
          <pc:docMk/>
          <pc:sldMk cId="135835333" sldId="395"/>
        </pc:sldMkLst>
        <pc:spChg chg="mod">
          <ac:chgData name="Jonathan Pfenning" userId="6ab676d0-3aee-4f92-922c-b47adab3cc00" providerId="ADAL" clId="{72A5FE3E-DE52-4628-B19C-FDD1EA2B0BF2}" dt="2022-05-10T09:17:26.118" v="3004" actId="20577"/>
          <ac:spMkLst>
            <pc:docMk/>
            <pc:sldMk cId="135835333" sldId="395"/>
            <ac:spMk id="2" creationId="{C92B7751-D394-4968-8811-EDD57F75C01A}"/>
          </ac:spMkLst>
        </pc:spChg>
        <pc:spChg chg="del">
          <ac:chgData name="Jonathan Pfenning" userId="6ab676d0-3aee-4f92-922c-b47adab3cc00" providerId="ADAL" clId="{72A5FE3E-DE52-4628-B19C-FDD1EA2B0BF2}" dt="2022-05-10T07:30:41.543" v="2989" actId="478"/>
          <ac:spMkLst>
            <pc:docMk/>
            <pc:sldMk cId="135835333" sldId="395"/>
            <ac:spMk id="3" creationId="{C1051744-7DD0-4EA7-9439-24DCAE12F4FC}"/>
          </ac:spMkLst>
        </pc:spChg>
        <pc:spChg chg="add del mod">
          <ac:chgData name="Jonathan Pfenning" userId="6ab676d0-3aee-4f92-922c-b47adab3cc00" providerId="ADAL" clId="{72A5FE3E-DE52-4628-B19C-FDD1EA2B0BF2}" dt="2022-05-10T07:31:33.955" v="2998" actId="478"/>
          <ac:spMkLst>
            <pc:docMk/>
            <pc:sldMk cId="135835333" sldId="395"/>
            <ac:spMk id="7" creationId="{794BA730-7D35-EA3A-F52C-7EBF2FEBDB83}"/>
          </ac:spMkLst>
        </pc:spChg>
        <pc:picChg chg="add mod">
          <ac:chgData name="Jonathan Pfenning" userId="6ab676d0-3aee-4f92-922c-b47adab3cc00" providerId="ADAL" clId="{72A5FE3E-DE52-4628-B19C-FDD1EA2B0BF2}" dt="2022-05-10T11:50:33.366" v="3009" actId="1076"/>
          <ac:picMkLst>
            <pc:docMk/>
            <pc:sldMk cId="135835333" sldId="395"/>
            <ac:picMk id="6" creationId="{F5AA63CA-37D7-49E2-51C3-2F44A0A0E55D}"/>
          </ac:picMkLst>
        </pc:picChg>
        <pc:picChg chg="add del mod">
          <ac:chgData name="Jonathan Pfenning" userId="6ab676d0-3aee-4f92-922c-b47adab3cc00" providerId="ADAL" clId="{72A5FE3E-DE52-4628-B19C-FDD1EA2B0BF2}" dt="2022-05-10T11:50:08.692" v="3006" actId="478"/>
          <ac:picMkLst>
            <pc:docMk/>
            <pc:sldMk cId="135835333" sldId="395"/>
            <ac:picMk id="9" creationId="{3BB068AD-8B49-27B7-BCA0-1F370E172B47}"/>
          </ac:picMkLst>
        </pc:picChg>
      </pc:sldChg>
      <pc:sldChg chg="addSp delSp modSp add mod">
        <pc:chgData name="Jonathan Pfenning" userId="6ab676d0-3aee-4f92-922c-b47adab3cc00" providerId="ADAL" clId="{72A5FE3E-DE52-4628-B19C-FDD1EA2B0BF2}" dt="2022-05-05T13:43:45.545" v="913" actId="20577"/>
        <pc:sldMkLst>
          <pc:docMk/>
          <pc:sldMk cId="3383616673" sldId="400"/>
        </pc:sldMkLst>
        <pc:spChg chg="mod">
          <ac:chgData name="Jonathan Pfenning" userId="6ab676d0-3aee-4f92-922c-b47adab3cc00" providerId="ADAL" clId="{72A5FE3E-DE52-4628-B19C-FDD1EA2B0BF2}" dt="2022-05-05T13:43:45.545" v="913" actId="20577"/>
          <ac:spMkLst>
            <pc:docMk/>
            <pc:sldMk cId="3383616673" sldId="400"/>
            <ac:spMk id="12" creationId="{EFC26103-FECA-4C9D-BECA-8EA131199709}"/>
          </ac:spMkLst>
        </pc:spChg>
        <pc:picChg chg="add mod ord">
          <ac:chgData name="Jonathan Pfenning" userId="6ab676d0-3aee-4f92-922c-b47adab3cc00" providerId="ADAL" clId="{72A5FE3E-DE52-4628-B19C-FDD1EA2B0BF2}" dt="2022-05-05T13:38:18.254" v="507" actId="167"/>
          <ac:picMkLst>
            <pc:docMk/>
            <pc:sldMk cId="3383616673" sldId="400"/>
            <ac:picMk id="6" creationId="{478E4E56-87BF-2773-279C-C66B765F9239}"/>
          </ac:picMkLst>
        </pc:picChg>
        <pc:picChg chg="del">
          <ac:chgData name="Jonathan Pfenning" userId="6ab676d0-3aee-4f92-922c-b47adab3cc00" providerId="ADAL" clId="{72A5FE3E-DE52-4628-B19C-FDD1EA2B0BF2}" dt="2022-05-05T13:38:20.942" v="508" actId="478"/>
          <ac:picMkLst>
            <pc:docMk/>
            <pc:sldMk cId="3383616673" sldId="400"/>
            <ac:picMk id="10" creationId="{82A3A8FA-DE4E-EC2C-9FC0-9BA8630EF24A}"/>
          </ac:picMkLst>
        </pc:picChg>
      </pc:sldChg>
      <pc:sldChg chg="addSp delSp modSp add mod">
        <pc:chgData name="Jonathan Pfenning" userId="6ab676d0-3aee-4f92-922c-b47adab3cc00" providerId="ADAL" clId="{72A5FE3E-DE52-4628-B19C-FDD1EA2B0BF2}" dt="2022-05-05T14:21:24.892" v="1328" actId="20577"/>
        <pc:sldMkLst>
          <pc:docMk/>
          <pc:sldMk cId="1407391009" sldId="401"/>
        </pc:sldMkLst>
        <pc:spChg chg="mod">
          <ac:chgData name="Jonathan Pfenning" userId="6ab676d0-3aee-4f92-922c-b47adab3cc00" providerId="ADAL" clId="{72A5FE3E-DE52-4628-B19C-FDD1EA2B0BF2}" dt="2022-05-05T14:16:49.965" v="931" actId="20577"/>
          <ac:spMkLst>
            <pc:docMk/>
            <pc:sldMk cId="1407391009" sldId="401"/>
            <ac:spMk id="2" creationId="{41E030FF-61DE-4028-BE9E-F26CC2349B89}"/>
          </ac:spMkLst>
        </pc:spChg>
        <pc:spChg chg="mod">
          <ac:chgData name="Jonathan Pfenning" userId="6ab676d0-3aee-4f92-922c-b47adab3cc00" providerId="ADAL" clId="{72A5FE3E-DE52-4628-B19C-FDD1EA2B0BF2}" dt="2022-05-05T14:21:24.892" v="1328" actId="20577"/>
          <ac:spMkLst>
            <pc:docMk/>
            <pc:sldMk cId="1407391009" sldId="401"/>
            <ac:spMk id="12" creationId="{EFC26103-FECA-4C9D-BECA-8EA131199709}"/>
          </ac:spMkLst>
        </pc:spChg>
        <pc:picChg chg="add mod">
          <ac:chgData name="Jonathan Pfenning" userId="6ab676d0-3aee-4f92-922c-b47adab3cc00" providerId="ADAL" clId="{72A5FE3E-DE52-4628-B19C-FDD1EA2B0BF2}" dt="2022-05-05T14:17:11.823" v="935" actId="1076"/>
          <ac:picMkLst>
            <pc:docMk/>
            <pc:sldMk cId="1407391009" sldId="401"/>
            <ac:picMk id="6" creationId="{55505F03-0A81-9FD9-F72C-69B38D7DBC1E}"/>
          </ac:picMkLst>
        </pc:picChg>
        <pc:picChg chg="del mod">
          <ac:chgData name="Jonathan Pfenning" userId="6ab676d0-3aee-4f92-922c-b47adab3cc00" providerId="ADAL" clId="{72A5FE3E-DE52-4628-B19C-FDD1EA2B0BF2}" dt="2022-05-05T14:17:13.930" v="936" actId="478"/>
          <ac:picMkLst>
            <pc:docMk/>
            <pc:sldMk cId="1407391009" sldId="401"/>
            <ac:picMk id="10" creationId="{82A3A8FA-DE4E-EC2C-9FC0-9BA8630EF24A}"/>
          </ac:picMkLst>
        </pc:picChg>
      </pc:sldChg>
      <pc:sldChg chg="addSp delSp modSp add mod">
        <pc:chgData name="Jonathan Pfenning" userId="6ab676d0-3aee-4f92-922c-b47adab3cc00" providerId="ADAL" clId="{72A5FE3E-DE52-4628-B19C-FDD1EA2B0BF2}" dt="2022-05-05T14:29:28.749" v="1691" actId="20577"/>
        <pc:sldMkLst>
          <pc:docMk/>
          <pc:sldMk cId="1603002097" sldId="402"/>
        </pc:sldMkLst>
        <pc:spChg chg="mod">
          <ac:chgData name="Jonathan Pfenning" userId="6ab676d0-3aee-4f92-922c-b47adab3cc00" providerId="ADAL" clId="{72A5FE3E-DE52-4628-B19C-FDD1EA2B0BF2}" dt="2022-05-05T14:29:28.749" v="1691" actId="20577"/>
          <ac:spMkLst>
            <pc:docMk/>
            <pc:sldMk cId="1603002097" sldId="402"/>
            <ac:spMk id="12" creationId="{EFC26103-FECA-4C9D-BECA-8EA131199709}"/>
          </ac:spMkLst>
        </pc:spChg>
        <pc:picChg chg="del">
          <ac:chgData name="Jonathan Pfenning" userId="6ab676d0-3aee-4f92-922c-b47adab3cc00" providerId="ADAL" clId="{72A5FE3E-DE52-4628-B19C-FDD1EA2B0BF2}" dt="2022-05-05T14:23:39.200" v="1334" actId="478"/>
          <ac:picMkLst>
            <pc:docMk/>
            <pc:sldMk cId="1603002097" sldId="402"/>
            <ac:picMk id="6" creationId="{55505F03-0A81-9FD9-F72C-69B38D7DBC1E}"/>
          </ac:picMkLst>
        </pc:picChg>
        <pc:picChg chg="add mod">
          <ac:chgData name="Jonathan Pfenning" userId="6ab676d0-3aee-4f92-922c-b47adab3cc00" providerId="ADAL" clId="{72A5FE3E-DE52-4628-B19C-FDD1EA2B0BF2}" dt="2022-05-05T14:23:37.076" v="1333" actId="14100"/>
          <ac:picMkLst>
            <pc:docMk/>
            <pc:sldMk cId="1603002097" sldId="402"/>
            <ac:picMk id="7" creationId="{9569B412-D294-DC74-A334-A9C701BAAEFE}"/>
          </ac:picMkLst>
        </pc:picChg>
      </pc:sldChg>
      <pc:sldChg chg="addSp delSp modSp add mod">
        <pc:chgData name="Jonathan Pfenning" userId="6ab676d0-3aee-4f92-922c-b47adab3cc00" providerId="ADAL" clId="{72A5FE3E-DE52-4628-B19C-FDD1EA2B0BF2}" dt="2022-05-05T14:48:47.950" v="2238" actId="1076"/>
        <pc:sldMkLst>
          <pc:docMk/>
          <pc:sldMk cId="3414583228" sldId="403"/>
        </pc:sldMkLst>
        <pc:spChg chg="mod">
          <ac:chgData name="Jonathan Pfenning" userId="6ab676d0-3aee-4f92-922c-b47adab3cc00" providerId="ADAL" clId="{72A5FE3E-DE52-4628-B19C-FDD1EA2B0BF2}" dt="2022-05-05T14:46:07.390" v="2178" actId="113"/>
          <ac:spMkLst>
            <pc:docMk/>
            <pc:sldMk cId="3414583228" sldId="403"/>
            <ac:spMk id="12" creationId="{EFC26103-FECA-4C9D-BECA-8EA131199709}"/>
          </ac:spMkLst>
        </pc:spChg>
        <pc:picChg chg="add mod">
          <ac:chgData name="Jonathan Pfenning" userId="6ab676d0-3aee-4f92-922c-b47adab3cc00" providerId="ADAL" clId="{72A5FE3E-DE52-4628-B19C-FDD1EA2B0BF2}" dt="2022-05-05T14:48:39.782" v="2213" actId="1038"/>
          <ac:picMkLst>
            <pc:docMk/>
            <pc:sldMk cId="3414583228" sldId="403"/>
            <ac:picMk id="6" creationId="{AEB0A496-3CF2-A721-4AD1-BB154D803932}"/>
          </ac:picMkLst>
        </pc:picChg>
        <pc:picChg chg="del">
          <ac:chgData name="Jonathan Pfenning" userId="6ab676d0-3aee-4f92-922c-b47adab3cc00" providerId="ADAL" clId="{72A5FE3E-DE52-4628-B19C-FDD1EA2B0BF2}" dt="2022-05-05T14:47:20.452" v="2182" actId="478"/>
          <ac:picMkLst>
            <pc:docMk/>
            <pc:sldMk cId="3414583228" sldId="403"/>
            <ac:picMk id="7" creationId="{9569B412-D294-DC74-A334-A9C701BAAEFE}"/>
          </ac:picMkLst>
        </pc:picChg>
        <pc:picChg chg="add mod">
          <ac:chgData name="Jonathan Pfenning" userId="6ab676d0-3aee-4f92-922c-b47adab3cc00" providerId="ADAL" clId="{72A5FE3E-DE52-4628-B19C-FDD1EA2B0BF2}" dt="2022-05-05T14:48:47.950" v="2238" actId="1076"/>
          <ac:picMkLst>
            <pc:docMk/>
            <pc:sldMk cId="3414583228" sldId="403"/>
            <ac:picMk id="9" creationId="{1246CC2D-0EB4-8BDD-8ADA-0D920EA69DC4}"/>
          </ac:picMkLst>
        </pc:picChg>
      </pc:sldChg>
      <pc:sldChg chg="modSp">
        <pc:chgData name="Jonathan Pfenning" userId="6ab676d0-3aee-4f92-922c-b47adab3cc00" providerId="ADAL" clId="{72A5FE3E-DE52-4628-B19C-FDD1EA2B0BF2}" dt="2022-05-10T11:51:30.974" v="3013" actId="20577"/>
        <pc:sldMkLst>
          <pc:docMk/>
          <pc:sldMk cId="4112138943" sldId="405"/>
        </pc:sldMkLst>
        <pc:spChg chg="mod">
          <ac:chgData name="Jonathan Pfenning" userId="6ab676d0-3aee-4f92-922c-b47adab3cc00" providerId="ADAL" clId="{72A5FE3E-DE52-4628-B19C-FDD1EA2B0BF2}" dt="2022-05-10T11:51:30.974" v="3013" actId="20577"/>
          <ac:spMkLst>
            <pc:docMk/>
            <pc:sldMk cId="4112138943" sldId="405"/>
            <ac:spMk id="14" creationId="{8BC7A056-520F-40CA-BCCB-EE12E93BD0C8}"/>
          </ac:spMkLst>
        </pc:spChg>
      </pc:sldChg>
      <pc:sldChg chg="addSp delSp modSp add mod ord">
        <pc:chgData name="Jonathan Pfenning" userId="6ab676d0-3aee-4f92-922c-b47adab3cc00" providerId="ADAL" clId="{72A5FE3E-DE52-4628-B19C-FDD1EA2B0BF2}" dt="2022-05-05T14:56:19.420" v="2605"/>
        <pc:sldMkLst>
          <pc:docMk/>
          <pc:sldMk cId="327948535" sldId="406"/>
        </pc:sldMkLst>
        <pc:spChg chg="mod">
          <ac:chgData name="Jonathan Pfenning" userId="6ab676d0-3aee-4f92-922c-b47adab3cc00" providerId="ADAL" clId="{72A5FE3E-DE52-4628-B19C-FDD1EA2B0BF2}" dt="2022-05-05T14:54:53.076" v="2466" actId="20577"/>
          <ac:spMkLst>
            <pc:docMk/>
            <pc:sldMk cId="327948535" sldId="406"/>
            <ac:spMk id="2" creationId="{41E030FF-61DE-4028-BE9E-F26CC2349B89}"/>
          </ac:spMkLst>
        </pc:spChg>
        <pc:spChg chg="mod">
          <ac:chgData name="Jonathan Pfenning" userId="6ab676d0-3aee-4f92-922c-b47adab3cc00" providerId="ADAL" clId="{72A5FE3E-DE52-4628-B19C-FDD1EA2B0BF2}" dt="2022-05-05T14:55:46.703" v="2600" actId="20577"/>
          <ac:spMkLst>
            <pc:docMk/>
            <pc:sldMk cId="327948535" sldId="406"/>
            <ac:spMk id="12" creationId="{EFC26103-FECA-4C9D-BECA-8EA131199709}"/>
          </ac:spMkLst>
        </pc:spChg>
        <pc:picChg chg="add del">
          <ac:chgData name="Jonathan Pfenning" userId="6ab676d0-3aee-4f92-922c-b47adab3cc00" providerId="ADAL" clId="{72A5FE3E-DE52-4628-B19C-FDD1EA2B0BF2}" dt="2022-05-05T14:54:05.884" v="2404" actId="478"/>
          <ac:picMkLst>
            <pc:docMk/>
            <pc:sldMk cId="327948535" sldId="406"/>
            <ac:picMk id="6" creationId="{AEB0A496-3CF2-A721-4AD1-BB154D803932}"/>
          </ac:picMkLst>
        </pc:picChg>
        <pc:picChg chg="add del mod">
          <ac:chgData name="Jonathan Pfenning" userId="6ab676d0-3aee-4f92-922c-b47adab3cc00" providerId="ADAL" clId="{72A5FE3E-DE52-4628-B19C-FDD1EA2B0BF2}" dt="2022-05-05T14:54:02.055" v="2402" actId="22"/>
          <ac:picMkLst>
            <pc:docMk/>
            <pc:sldMk cId="327948535" sldId="406"/>
            <ac:picMk id="7" creationId="{EB4DBE84-C137-E60F-8853-7FF37FA5D2B9}"/>
          </ac:picMkLst>
        </pc:picChg>
        <pc:picChg chg="del">
          <ac:chgData name="Jonathan Pfenning" userId="6ab676d0-3aee-4f92-922c-b47adab3cc00" providerId="ADAL" clId="{72A5FE3E-DE52-4628-B19C-FDD1EA2B0BF2}" dt="2022-05-05T14:52:35.709" v="2371" actId="478"/>
          <ac:picMkLst>
            <pc:docMk/>
            <pc:sldMk cId="327948535" sldId="406"/>
            <ac:picMk id="9" creationId="{1246CC2D-0EB4-8BDD-8ADA-0D920EA69DC4}"/>
          </ac:picMkLst>
        </pc:picChg>
        <pc:picChg chg="add mod">
          <ac:chgData name="Jonathan Pfenning" userId="6ab676d0-3aee-4f92-922c-b47adab3cc00" providerId="ADAL" clId="{72A5FE3E-DE52-4628-B19C-FDD1EA2B0BF2}" dt="2022-05-05T14:54:14.946" v="2407" actId="1076"/>
          <ac:picMkLst>
            <pc:docMk/>
            <pc:sldMk cId="327948535" sldId="406"/>
            <ac:picMk id="10" creationId="{6513E07C-8AE7-2D67-5CF9-653AD693DCF6}"/>
          </ac:picMkLst>
        </pc:picChg>
      </pc:sldChg>
      <pc:sldChg chg="modSp">
        <pc:chgData name="Jonathan Pfenning" userId="6ab676d0-3aee-4f92-922c-b47adab3cc00" providerId="ADAL" clId="{72A5FE3E-DE52-4628-B19C-FDD1EA2B0BF2}" dt="2022-05-10T11:51:40.372" v="3017" actId="20577"/>
        <pc:sldMkLst>
          <pc:docMk/>
          <pc:sldMk cId="4254248494" sldId="410"/>
        </pc:sldMkLst>
        <pc:spChg chg="mod">
          <ac:chgData name="Jonathan Pfenning" userId="6ab676d0-3aee-4f92-922c-b47adab3cc00" providerId="ADAL" clId="{72A5FE3E-DE52-4628-B19C-FDD1EA2B0BF2}" dt="2022-05-10T11:51:40.372" v="3017" actId="20577"/>
          <ac:spMkLst>
            <pc:docMk/>
            <pc:sldMk cId="4254248494" sldId="410"/>
            <ac:spMk id="14" creationId="{8BC7A056-520F-40CA-BCCB-EE12E93BD0C8}"/>
          </ac:spMkLst>
        </pc:spChg>
      </pc:sldChg>
      <pc:sldChg chg="addSp delSp modSp add mod ord">
        <pc:chgData name="Jonathan Pfenning" userId="6ab676d0-3aee-4f92-922c-b47adab3cc00" providerId="ADAL" clId="{72A5FE3E-DE52-4628-B19C-FDD1EA2B0BF2}" dt="2022-05-05T15:06:48.051" v="2984" actId="20577"/>
        <pc:sldMkLst>
          <pc:docMk/>
          <pc:sldMk cId="2892456826" sldId="411"/>
        </pc:sldMkLst>
        <pc:spChg chg="mod">
          <ac:chgData name="Jonathan Pfenning" userId="6ab676d0-3aee-4f92-922c-b47adab3cc00" providerId="ADAL" clId="{72A5FE3E-DE52-4628-B19C-FDD1EA2B0BF2}" dt="2022-05-05T14:56:37.012" v="2613" actId="20577"/>
          <ac:spMkLst>
            <pc:docMk/>
            <pc:sldMk cId="2892456826" sldId="411"/>
            <ac:spMk id="2" creationId="{41E030FF-61DE-4028-BE9E-F26CC2349B89}"/>
          </ac:spMkLst>
        </pc:spChg>
        <pc:spChg chg="mod">
          <ac:chgData name="Jonathan Pfenning" userId="6ab676d0-3aee-4f92-922c-b47adab3cc00" providerId="ADAL" clId="{72A5FE3E-DE52-4628-B19C-FDD1EA2B0BF2}" dt="2022-05-05T15:06:48.051" v="2984" actId="20577"/>
          <ac:spMkLst>
            <pc:docMk/>
            <pc:sldMk cId="2892456826" sldId="411"/>
            <ac:spMk id="12" creationId="{EFC26103-FECA-4C9D-BECA-8EA131199709}"/>
          </ac:spMkLst>
        </pc:spChg>
        <pc:picChg chg="del">
          <ac:chgData name="Jonathan Pfenning" userId="6ab676d0-3aee-4f92-922c-b47adab3cc00" providerId="ADAL" clId="{72A5FE3E-DE52-4628-B19C-FDD1EA2B0BF2}" dt="2022-05-05T15:01:52.500" v="2885" actId="478"/>
          <ac:picMkLst>
            <pc:docMk/>
            <pc:sldMk cId="2892456826" sldId="411"/>
            <ac:picMk id="6" creationId="{AEB0A496-3CF2-A721-4AD1-BB154D803932}"/>
          </ac:picMkLst>
        </pc:picChg>
        <pc:picChg chg="add mod ord">
          <ac:chgData name="Jonathan Pfenning" userId="6ab676d0-3aee-4f92-922c-b47adab3cc00" providerId="ADAL" clId="{72A5FE3E-DE52-4628-B19C-FDD1EA2B0BF2}" dt="2022-05-05T15:00:47.545" v="2878" actId="167"/>
          <ac:picMkLst>
            <pc:docMk/>
            <pc:sldMk cId="2892456826" sldId="411"/>
            <ac:picMk id="7" creationId="{B34F4D41-A503-A29B-715B-CF89B6D48D21}"/>
          </ac:picMkLst>
        </pc:picChg>
        <pc:picChg chg="del">
          <ac:chgData name="Jonathan Pfenning" userId="6ab676d0-3aee-4f92-922c-b47adab3cc00" providerId="ADAL" clId="{72A5FE3E-DE52-4628-B19C-FDD1EA2B0BF2}" dt="2022-05-05T15:00:49.306" v="2879" actId="478"/>
          <ac:picMkLst>
            <pc:docMk/>
            <pc:sldMk cId="2892456826" sldId="411"/>
            <ac:picMk id="9" creationId="{1246CC2D-0EB4-8BDD-8ADA-0D920EA69DC4}"/>
          </ac:picMkLst>
        </pc:picChg>
        <pc:picChg chg="add mod ord">
          <ac:chgData name="Jonathan Pfenning" userId="6ab676d0-3aee-4f92-922c-b47adab3cc00" providerId="ADAL" clId="{72A5FE3E-DE52-4628-B19C-FDD1EA2B0BF2}" dt="2022-05-05T15:01:51.256" v="2884" actId="167"/>
          <ac:picMkLst>
            <pc:docMk/>
            <pc:sldMk cId="2892456826" sldId="411"/>
            <ac:picMk id="10" creationId="{B05516BE-CE59-5CF8-3D58-EF87B8E07A93}"/>
          </ac:picMkLst>
        </pc:picChg>
      </pc:sldChg>
    </pc:docChg>
  </pc:docChgLst>
  <pc:docChgLst>
    <pc:chgData name="Pierre Reiner" userId="b23fe7e7-735b-493f-8424-9a249dcc2eb4" providerId="ADAL" clId="{6AD3E716-4923-405C-AE29-08A5C162E32A}"/>
    <pc:docChg chg="undo custSel delSld modSld">
      <pc:chgData name="Pierre Reiner" userId="b23fe7e7-735b-493f-8424-9a249dcc2eb4" providerId="ADAL" clId="{6AD3E716-4923-405C-AE29-08A5C162E32A}" dt="2022-05-11T12:53:06.352" v="66" actId="2696"/>
      <pc:docMkLst>
        <pc:docMk/>
      </pc:docMkLst>
      <pc:sldChg chg="modSp mod">
        <pc:chgData name="Pierre Reiner" userId="b23fe7e7-735b-493f-8424-9a249dcc2eb4" providerId="ADAL" clId="{6AD3E716-4923-405C-AE29-08A5C162E32A}" dt="2022-05-11T12:52:51.491" v="65" actId="20577"/>
        <pc:sldMkLst>
          <pc:docMk/>
          <pc:sldMk cId="3383616673" sldId="400"/>
        </pc:sldMkLst>
        <pc:spChg chg="mod">
          <ac:chgData name="Pierre Reiner" userId="b23fe7e7-735b-493f-8424-9a249dcc2eb4" providerId="ADAL" clId="{6AD3E716-4923-405C-AE29-08A5C162E32A}" dt="2022-05-11T12:52:51.491" v="65" actId="20577"/>
          <ac:spMkLst>
            <pc:docMk/>
            <pc:sldMk cId="3383616673" sldId="400"/>
            <ac:spMk id="12" creationId="{EFC26103-FECA-4C9D-BECA-8EA131199709}"/>
          </ac:spMkLst>
        </pc:spChg>
      </pc:sldChg>
      <pc:sldChg chg="modSp mod">
        <pc:chgData name="Pierre Reiner" userId="b23fe7e7-735b-493f-8424-9a249dcc2eb4" providerId="ADAL" clId="{6AD3E716-4923-405C-AE29-08A5C162E32A}" dt="2022-05-06T14:37:10.209" v="55" actId="20577"/>
        <pc:sldMkLst>
          <pc:docMk/>
          <pc:sldMk cId="4190223004" sldId="408"/>
        </pc:sldMkLst>
        <pc:spChg chg="mod">
          <ac:chgData name="Pierre Reiner" userId="b23fe7e7-735b-493f-8424-9a249dcc2eb4" providerId="ADAL" clId="{6AD3E716-4923-405C-AE29-08A5C162E32A}" dt="2022-05-06T14:37:10.209" v="55" actId="20577"/>
          <ac:spMkLst>
            <pc:docMk/>
            <pc:sldMk cId="4190223004" sldId="408"/>
            <ac:spMk id="71" creationId="{ECD111AE-6EB5-845F-6E5A-ADFC942972CD}"/>
          </ac:spMkLst>
        </pc:spChg>
      </pc:sldChg>
      <pc:sldChg chg="modSp mod">
        <pc:chgData name="Pierre Reiner" userId="b23fe7e7-735b-493f-8424-9a249dcc2eb4" providerId="ADAL" clId="{6AD3E716-4923-405C-AE29-08A5C162E32A}" dt="2022-05-06T14:35:44.856" v="3" actId="1076"/>
        <pc:sldMkLst>
          <pc:docMk/>
          <pc:sldMk cId="4254248494" sldId="410"/>
        </pc:sldMkLst>
        <pc:spChg chg="mod">
          <ac:chgData name="Pierre Reiner" userId="b23fe7e7-735b-493f-8424-9a249dcc2eb4" providerId="ADAL" clId="{6AD3E716-4923-405C-AE29-08A5C162E32A}" dt="2022-05-06T14:35:44.856" v="3" actId="1076"/>
          <ac:spMkLst>
            <pc:docMk/>
            <pc:sldMk cId="4254248494" sldId="410"/>
            <ac:spMk id="14" creationId="{8BC7A056-520F-40CA-BCCB-EE12E93BD0C8}"/>
          </ac:spMkLst>
        </pc:spChg>
      </pc:sldChg>
      <pc:sldChg chg="del">
        <pc:chgData name="Pierre Reiner" userId="b23fe7e7-735b-493f-8424-9a249dcc2eb4" providerId="ADAL" clId="{6AD3E716-4923-405C-AE29-08A5C162E32A}" dt="2022-05-11T12:53:06.352" v="66" actId="2696"/>
        <pc:sldMkLst>
          <pc:docMk/>
          <pc:sldMk cId="3399726332" sldId="420"/>
        </pc:sldMkLst>
      </pc:sldChg>
    </pc:docChg>
  </pc:docChgLst>
  <pc:docChgLst>
    <pc:chgData name="Pierre Reiner" userId="b23fe7e7-735b-493f-8424-9a249dcc2eb4" providerId="ADAL" clId="{B883C9BC-18BE-46F9-BA00-85004F2A5F3D}"/>
    <pc:docChg chg="undo custSel modSld">
      <pc:chgData name="Pierre Reiner" userId="b23fe7e7-735b-493f-8424-9a249dcc2eb4" providerId="ADAL" clId="{B883C9BC-18BE-46F9-BA00-85004F2A5F3D}" dt="2022-05-10T14:57:54.289" v="320" actId="20577"/>
      <pc:docMkLst>
        <pc:docMk/>
      </pc:docMkLst>
      <pc:sldChg chg="modSp mod">
        <pc:chgData name="Pierre Reiner" userId="b23fe7e7-735b-493f-8424-9a249dcc2eb4" providerId="ADAL" clId="{B883C9BC-18BE-46F9-BA00-85004F2A5F3D}" dt="2022-05-10T14:49:43.659" v="204" actId="1076"/>
        <pc:sldMkLst>
          <pc:docMk/>
          <pc:sldMk cId="135835333" sldId="395"/>
        </pc:sldMkLst>
        <pc:spChg chg="mod">
          <ac:chgData name="Pierre Reiner" userId="b23fe7e7-735b-493f-8424-9a249dcc2eb4" providerId="ADAL" clId="{B883C9BC-18BE-46F9-BA00-85004F2A5F3D}" dt="2022-05-10T14:49:33.757" v="202" actId="1035"/>
          <ac:spMkLst>
            <pc:docMk/>
            <pc:sldMk cId="135835333" sldId="395"/>
            <ac:spMk id="2" creationId="{C92B7751-D394-4968-8811-EDD57F75C01A}"/>
          </ac:spMkLst>
        </pc:spChg>
        <pc:picChg chg="mod">
          <ac:chgData name="Pierre Reiner" userId="b23fe7e7-735b-493f-8424-9a249dcc2eb4" providerId="ADAL" clId="{B883C9BC-18BE-46F9-BA00-85004F2A5F3D}" dt="2022-05-10T14:49:43.659" v="204" actId="1076"/>
          <ac:picMkLst>
            <pc:docMk/>
            <pc:sldMk cId="135835333" sldId="395"/>
            <ac:picMk id="6" creationId="{F5AA63CA-37D7-49E2-51C3-2F44A0A0E55D}"/>
          </ac:picMkLst>
        </pc:picChg>
      </pc:sldChg>
      <pc:sldChg chg="modSp mod modTransition modAnim">
        <pc:chgData name="Pierre Reiner" userId="b23fe7e7-735b-493f-8424-9a249dcc2eb4" providerId="ADAL" clId="{B883C9BC-18BE-46F9-BA00-85004F2A5F3D}" dt="2022-05-10T14:57:19.227" v="304" actId="20577"/>
        <pc:sldMkLst>
          <pc:docMk/>
          <pc:sldMk cId="2566345372" sldId="397"/>
        </pc:sldMkLst>
        <pc:spChg chg="mod">
          <ac:chgData name="Pierre Reiner" userId="b23fe7e7-735b-493f-8424-9a249dcc2eb4" providerId="ADAL" clId="{B883C9BC-18BE-46F9-BA00-85004F2A5F3D}" dt="2022-05-10T14:52:44.369" v="247" actId="14100"/>
          <ac:spMkLst>
            <pc:docMk/>
            <pc:sldMk cId="2566345372" sldId="397"/>
            <ac:spMk id="2" creationId="{C92B7751-D394-4968-8811-EDD57F75C01A}"/>
          </ac:spMkLst>
        </pc:spChg>
        <pc:spChg chg="mod">
          <ac:chgData name="Pierre Reiner" userId="b23fe7e7-735b-493f-8424-9a249dcc2eb4" providerId="ADAL" clId="{B883C9BC-18BE-46F9-BA00-85004F2A5F3D}" dt="2022-05-10T14:57:19.227" v="304" actId="20577"/>
          <ac:spMkLst>
            <pc:docMk/>
            <pc:sldMk cId="2566345372" sldId="397"/>
            <ac:spMk id="3" creationId="{C1051744-7DD0-4EA7-9439-24DCAE12F4FC}"/>
          </ac:spMkLst>
        </pc:spChg>
        <pc:picChg chg="mod">
          <ac:chgData name="Pierre Reiner" userId="b23fe7e7-735b-493f-8424-9a249dcc2eb4" providerId="ADAL" clId="{B883C9BC-18BE-46F9-BA00-85004F2A5F3D}" dt="2022-05-10T14:56:23.113" v="275" actId="1076"/>
          <ac:picMkLst>
            <pc:docMk/>
            <pc:sldMk cId="2566345372" sldId="397"/>
            <ac:picMk id="2050" creationId="{2B347001-A8ED-4560-8B37-3A8110DDE735}"/>
          </ac:picMkLst>
        </pc:picChg>
      </pc:sldChg>
      <pc:sldChg chg="addSp delSp modSp mod">
        <pc:chgData name="Pierre Reiner" userId="b23fe7e7-735b-493f-8424-9a249dcc2eb4" providerId="ADAL" clId="{B883C9BC-18BE-46F9-BA00-85004F2A5F3D}" dt="2022-05-10T14:57:54.289" v="320" actId="20577"/>
        <pc:sldMkLst>
          <pc:docMk/>
          <pc:sldMk cId="4190223004" sldId="408"/>
        </pc:sldMkLst>
        <pc:spChg chg="add del mod">
          <ac:chgData name="Pierre Reiner" userId="b23fe7e7-735b-493f-8424-9a249dcc2eb4" providerId="ADAL" clId="{B883C9BC-18BE-46F9-BA00-85004F2A5F3D}" dt="2022-05-10T14:42:55.193" v="1"/>
          <ac:spMkLst>
            <pc:docMk/>
            <pc:sldMk cId="4190223004" sldId="408"/>
            <ac:spMk id="6" creationId="{72A0863E-3FC4-6D67-BFFE-01A273F66F48}"/>
          </ac:spMkLst>
        </pc:spChg>
        <pc:spChg chg="mod">
          <ac:chgData name="Pierre Reiner" userId="b23fe7e7-735b-493f-8424-9a249dcc2eb4" providerId="ADAL" clId="{B883C9BC-18BE-46F9-BA00-85004F2A5F3D}" dt="2022-05-10T14:57:54.289" v="320" actId="20577"/>
          <ac:spMkLst>
            <pc:docMk/>
            <pc:sldMk cId="4190223004" sldId="408"/>
            <ac:spMk id="71" creationId="{ECD111AE-6EB5-845F-6E5A-ADFC942972CD}"/>
          </ac:spMkLst>
        </pc:spChg>
        <pc:picChg chg="add mod modCrop">
          <ac:chgData name="Pierre Reiner" userId="b23fe7e7-735b-493f-8424-9a249dcc2eb4" providerId="ADAL" clId="{B883C9BC-18BE-46F9-BA00-85004F2A5F3D}" dt="2022-05-10T14:43:22.504" v="8" actId="1076"/>
          <ac:picMkLst>
            <pc:docMk/>
            <pc:sldMk cId="4190223004" sldId="408"/>
            <ac:picMk id="8" creationId="{7ECE44DF-47F4-7190-A590-5F3624B0C3CF}"/>
          </ac:picMkLst>
        </pc:picChg>
        <pc:picChg chg="del">
          <ac:chgData name="Pierre Reiner" userId="b23fe7e7-735b-493f-8424-9a249dcc2eb4" providerId="ADAL" clId="{B883C9BC-18BE-46F9-BA00-85004F2A5F3D}" dt="2022-05-10T14:42:50.705" v="0" actId="478"/>
          <ac:picMkLst>
            <pc:docMk/>
            <pc:sldMk cId="4190223004" sldId="408"/>
            <ac:picMk id="1026" creationId="{4041F6E6-3602-46E2-86EE-956494C5FD3E}"/>
          </ac:picMkLst>
        </pc:picChg>
      </pc:sldChg>
    </pc:docChg>
  </pc:docChgLst>
  <pc:docChgLst>
    <pc:chgData name="Kathrin Holler" userId="e3232068-9cca-436d-964e-ae2d110bb884" providerId="ADAL" clId="{41ED7EB7-96EF-44F5-BF2D-2EFFA759D656}"/>
    <pc:docChg chg="undo redo custSel addSld delSld modSld">
      <pc:chgData name="Kathrin Holler" userId="e3232068-9cca-436d-964e-ae2d110bb884" providerId="ADAL" clId="{41ED7EB7-96EF-44F5-BF2D-2EFFA759D656}" dt="2022-05-11T12:41:43.424" v="3077"/>
      <pc:docMkLst>
        <pc:docMk/>
      </pc:docMkLst>
      <pc:sldChg chg="modSp mod">
        <pc:chgData name="Kathrin Holler" userId="e3232068-9cca-436d-964e-ae2d110bb884" providerId="ADAL" clId="{41ED7EB7-96EF-44F5-BF2D-2EFFA759D656}" dt="2022-05-03T11:00:39.030" v="537" actId="20577"/>
        <pc:sldMkLst>
          <pc:docMk/>
          <pc:sldMk cId="3663849912" sldId="257"/>
        </pc:sldMkLst>
        <pc:spChg chg="mod">
          <ac:chgData name="Kathrin Holler" userId="e3232068-9cca-436d-964e-ae2d110bb884" providerId="ADAL" clId="{41ED7EB7-96EF-44F5-BF2D-2EFFA759D656}" dt="2022-05-03T10:24:17.125" v="5" actId="20577"/>
          <ac:spMkLst>
            <pc:docMk/>
            <pc:sldMk cId="3663849912" sldId="257"/>
            <ac:spMk id="2" creationId="{00000000-0000-0000-0000-000000000000}"/>
          </ac:spMkLst>
        </pc:spChg>
        <pc:spChg chg="mod">
          <ac:chgData name="Kathrin Holler" userId="e3232068-9cca-436d-964e-ae2d110bb884" providerId="ADAL" clId="{41ED7EB7-96EF-44F5-BF2D-2EFFA759D656}" dt="2022-05-03T11:00:39.030" v="537" actId="20577"/>
          <ac:spMkLst>
            <pc:docMk/>
            <pc:sldMk cId="3663849912" sldId="257"/>
            <ac:spMk id="3" creationId="{00000000-0000-0000-0000-000000000000}"/>
          </ac:spMkLst>
        </pc:spChg>
      </pc:sldChg>
      <pc:sldChg chg="del">
        <pc:chgData name="Kathrin Holler" userId="e3232068-9cca-436d-964e-ae2d110bb884" providerId="ADAL" clId="{41ED7EB7-96EF-44F5-BF2D-2EFFA759D656}" dt="2022-05-03T10:25:33.129" v="51" actId="47"/>
        <pc:sldMkLst>
          <pc:docMk/>
          <pc:sldMk cId="1364926048" sldId="258"/>
        </pc:sldMkLst>
      </pc:sldChg>
      <pc:sldChg chg="del">
        <pc:chgData name="Kathrin Holler" userId="e3232068-9cca-436d-964e-ae2d110bb884" providerId="ADAL" clId="{41ED7EB7-96EF-44F5-BF2D-2EFFA759D656}" dt="2022-05-03T10:37:36.642" v="356" actId="47"/>
        <pc:sldMkLst>
          <pc:docMk/>
          <pc:sldMk cId="1940614367" sldId="259"/>
        </pc:sldMkLst>
      </pc:sldChg>
      <pc:sldChg chg="del">
        <pc:chgData name="Kathrin Holler" userId="e3232068-9cca-436d-964e-ae2d110bb884" providerId="ADAL" clId="{41ED7EB7-96EF-44F5-BF2D-2EFFA759D656}" dt="2022-05-03T10:37:35.196" v="355" actId="47"/>
        <pc:sldMkLst>
          <pc:docMk/>
          <pc:sldMk cId="2910855070" sldId="260"/>
        </pc:sldMkLst>
      </pc:sldChg>
      <pc:sldChg chg="del">
        <pc:chgData name="Kathrin Holler" userId="e3232068-9cca-436d-964e-ae2d110bb884" providerId="ADAL" clId="{41ED7EB7-96EF-44F5-BF2D-2EFFA759D656}" dt="2022-05-03T10:37:31.928" v="354" actId="47"/>
        <pc:sldMkLst>
          <pc:docMk/>
          <pc:sldMk cId="4229262202" sldId="261"/>
        </pc:sldMkLst>
      </pc:sldChg>
      <pc:sldChg chg="del">
        <pc:chgData name="Kathrin Holler" userId="e3232068-9cca-436d-964e-ae2d110bb884" providerId="ADAL" clId="{41ED7EB7-96EF-44F5-BF2D-2EFFA759D656}" dt="2022-05-03T10:37:30.087" v="353" actId="47"/>
        <pc:sldMkLst>
          <pc:docMk/>
          <pc:sldMk cId="3305114489" sldId="262"/>
        </pc:sldMkLst>
      </pc:sldChg>
      <pc:sldChg chg="new del">
        <pc:chgData name="Kathrin Holler" userId="e3232068-9cca-436d-964e-ae2d110bb884" providerId="ADAL" clId="{41ED7EB7-96EF-44F5-BF2D-2EFFA759D656}" dt="2022-05-03T10:28:38.814" v="152" actId="47"/>
        <pc:sldMkLst>
          <pc:docMk/>
          <pc:sldMk cId="2796566698" sldId="263"/>
        </pc:sldMkLst>
      </pc:sldChg>
      <pc:sldChg chg="add del">
        <pc:chgData name="Kathrin Holler" userId="e3232068-9cca-436d-964e-ae2d110bb884" providerId="ADAL" clId="{41ED7EB7-96EF-44F5-BF2D-2EFFA759D656}" dt="2022-05-09T07:15:14.167" v="868" actId="47"/>
        <pc:sldMkLst>
          <pc:docMk/>
          <pc:sldMk cId="1796359158" sldId="327"/>
        </pc:sldMkLst>
      </pc:sldChg>
      <pc:sldChg chg="modSp add del mod">
        <pc:chgData name="Kathrin Holler" userId="e3232068-9cca-436d-964e-ae2d110bb884" providerId="ADAL" clId="{41ED7EB7-96EF-44F5-BF2D-2EFFA759D656}" dt="2022-05-03T10:31:14.911" v="177" actId="47"/>
        <pc:sldMkLst>
          <pc:docMk/>
          <pc:sldMk cId="2253090824" sldId="352"/>
        </pc:sldMkLst>
        <pc:spChg chg="mod">
          <ac:chgData name="Kathrin Holler" userId="e3232068-9cca-436d-964e-ae2d110bb884" providerId="ADAL" clId="{41ED7EB7-96EF-44F5-BF2D-2EFFA759D656}" dt="2022-05-03T10:30:02.334" v="170" actId="20577"/>
          <ac:spMkLst>
            <pc:docMk/>
            <pc:sldMk cId="2253090824" sldId="352"/>
            <ac:spMk id="3" creationId="{C1051744-7DD0-4EA7-9439-24DCAE12F4FC}"/>
          </ac:spMkLst>
        </pc:spChg>
      </pc:sldChg>
      <pc:sldChg chg="new del">
        <pc:chgData name="Kathrin Holler" userId="e3232068-9cca-436d-964e-ae2d110bb884" providerId="ADAL" clId="{41ED7EB7-96EF-44F5-BF2D-2EFFA759D656}" dt="2022-05-03T10:30:07.881" v="173" actId="47"/>
        <pc:sldMkLst>
          <pc:docMk/>
          <pc:sldMk cId="1753911849" sldId="353"/>
        </pc:sldMkLst>
      </pc:sldChg>
      <pc:sldChg chg="add del">
        <pc:chgData name="Kathrin Holler" userId="e3232068-9cca-436d-964e-ae2d110bb884" providerId="ADAL" clId="{41ED7EB7-96EF-44F5-BF2D-2EFFA759D656}" dt="2022-05-03T10:56:57.118" v="473" actId="47"/>
        <pc:sldMkLst>
          <pc:docMk/>
          <pc:sldMk cId="2063337232" sldId="353"/>
        </pc:sldMkLst>
      </pc:sldChg>
      <pc:sldChg chg="modSp add del mod">
        <pc:chgData name="Kathrin Holler" userId="e3232068-9cca-436d-964e-ae2d110bb884" providerId="ADAL" clId="{41ED7EB7-96EF-44F5-BF2D-2EFFA759D656}" dt="2022-05-03T10:54:45.195" v="430" actId="47"/>
        <pc:sldMkLst>
          <pc:docMk/>
          <pc:sldMk cId="1378079911" sldId="354"/>
        </pc:sldMkLst>
        <pc:spChg chg="mod">
          <ac:chgData name="Kathrin Holler" userId="e3232068-9cca-436d-964e-ae2d110bb884" providerId="ADAL" clId="{41ED7EB7-96EF-44F5-BF2D-2EFFA759D656}" dt="2022-05-03T10:41:24.245" v="381" actId="255"/>
          <ac:spMkLst>
            <pc:docMk/>
            <pc:sldMk cId="1378079911" sldId="354"/>
            <ac:spMk id="3" creationId="{C1051744-7DD0-4EA7-9439-24DCAE12F4FC}"/>
          </ac:spMkLst>
        </pc:spChg>
      </pc:sldChg>
      <pc:sldChg chg="modSp mod">
        <pc:chgData name="Kathrin Holler" userId="e3232068-9cca-436d-964e-ae2d110bb884" providerId="ADAL" clId="{41ED7EB7-96EF-44F5-BF2D-2EFFA759D656}" dt="2022-05-11T12:30:33.556" v="3060" actId="20577"/>
        <pc:sldMkLst>
          <pc:docMk/>
          <pc:sldMk cId="729084779" sldId="367"/>
        </pc:sldMkLst>
        <pc:spChg chg="mod">
          <ac:chgData name="Kathrin Holler" userId="e3232068-9cca-436d-964e-ae2d110bb884" providerId="ADAL" clId="{41ED7EB7-96EF-44F5-BF2D-2EFFA759D656}" dt="2022-05-11T12:30:33.556" v="3060" actId="20577"/>
          <ac:spMkLst>
            <pc:docMk/>
            <pc:sldMk cId="729084779" sldId="367"/>
            <ac:spMk id="12" creationId="{EFC26103-FECA-4C9D-BECA-8EA131199709}"/>
          </ac:spMkLst>
        </pc:spChg>
        <pc:picChg chg="mod">
          <ac:chgData name="Kathrin Holler" userId="e3232068-9cca-436d-964e-ae2d110bb884" providerId="ADAL" clId="{41ED7EB7-96EF-44F5-BF2D-2EFFA759D656}" dt="2022-05-11T12:25:37.321" v="3052" actId="1076"/>
          <ac:picMkLst>
            <pc:docMk/>
            <pc:sldMk cId="729084779" sldId="367"/>
            <ac:picMk id="10" creationId="{82A3A8FA-DE4E-EC2C-9FC0-9BA8630EF24A}"/>
          </ac:picMkLst>
        </pc:picChg>
      </pc:sldChg>
      <pc:sldChg chg="delSp modSp add mod">
        <pc:chgData name="Kathrin Holler" userId="e3232068-9cca-436d-964e-ae2d110bb884" providerId="ADAL" clId="{41ED7EB7-96EF-44F5-BF2D-2EFFA759D656}" dt="2022-05-11T10:15:36.586" v="2835" actId="1076"/>
        <pc:sldMkLst>
          <pc:docMk/>
          <pc:sldMk cId="1047111558" sldId="376"/>
        </pc:sldMkLst>
        <pc:spChg chg="mod">
          <ac:chgData name="Kathrin Holler" userId="e3232068-9cca-436d-964e-ae2d110bb884" providerId="ADAL" clId="{41ED7EB7-96EF-44F5-BF2D-2EFFA759D656}" dt="2022-05-11T08:43:09.659" v="2569" actId="1076"/>
          <ac:spMkLst>
            <pc:docMk/>
            <pc:sldMk cId="1047111558" sldId="376"/>
            <ac:spMk id="2" creationId="{F3BE96B6-BC2F-4A00-9D8A-03C2868683D5}"/>
          </ac:spMkLst>
        </pc:spChg>
        <pc:spChg chg="mod">
          <ac:chgData name="Kathrin Holler" userId="e3232068-9cca-436d-964e-ae2d110bb884" providerId="ADAL" clId="{41ED7EB7-96EF-44F5-BF2D-2EFFA759D656}" dt="2022-05-11T10:14:56.830" v="2834" actId="114"/>
          <ac:spMkLst>
            <pc:docMk/>
            <pc:sldMk cId="1047111558" sldId="376"/>
            <ac:spMk id="13" creationId="{D016A4B0-A4BA-499B-A417-4C76C1BF56F2}"/>
          </ac:spMkLst>
        </pc:spChg>
        <pc:picChg chg="del">
          <ac:chgData name="Kathrin Holler" userId="e3232068-9cca-436d-964e-ae2d110bb884" providerId="ADAL" clId="{41ED7EB7-96EF-44F5-BF2D-2EFFA759D656}" dt="2022-05-11T08:42:45.893" v="2563" actId="478"/>
          <ac:picMkLst>
            <pc:docMk/>
            <pc:sldMk cId="1047111558" sldId="376"/>
            <ac:picMk id="16" creationId="{D39D121A-3701-46E3-B3B7-33DBF5508E95}"/>
          </ac:picMkLst>
        </pc:picChg>
        <pc:picChg chg="mod">
          <ac:chgData name="Kathrin Holler" userId="e3232068-9cca-436d-964e-ae2d110bb884" providerId="ADAL" clId="{41ED7EB7-96EF-44F5-BF2D-2EFFA759D656}" dt="2022-05-11T10:15:36.586" v="2835" actId="1076"/>
          <ac:picMkLst>
            <pc:docMk/>
            <pc:sldMk cId="1047111558" sldId="376"/>
            <ac:picMk id="18" creationId="{639ACD16-D973-42BA-B304-783D2D96FE05}"/>
          </ac:picMkLst>
        </pc:picChg>
      </pc:sldChg>
      <pc:sldChg chg="modSp add del mod">
        <pc:chgData name="Kathrin Holler" userId="e3232068-9cca-436d-964e-ae2d110bb884" providerId="ADAL" clId="{41ED7EB7-96EF-44F5-BF2D-2EFFA759D656}" dt="2022-05-03T10:52:18.023" v="417" actId="47"/>
        <pc:sldMkLst>
          <pc:docMk/>
          <pc:sldMk cId="1026977477" sldId="385"/>
        </pc:sldMkLst>
        <pc:spChg chg="mod">
          <ac:chgData name="Kathrin Holler" userId="e3232068-9cca-436d-964e-ae2d110bb884" providerId="ADAL" clId="{41ED7EB7-96EF-44F5-BF2D-2EFFA759D656}" dt="2022-05-03T10:37:10.923" v="350" actId="5793"/>
          <ac:spMkLst>
            <pc:docMk/>
            <pc:sldMk cId="1026977477" sldId="385"/>
            <ac:spMk id="2" creationId="{C92B7751-D394-4968-8811-EDD57F75C01A}"/>
          </ac:spMkLst>
        </pc:spChg>
        <pc:spChg chg="mod">
          <ac:chgData name="Kathrin Holler" userId="e3232068-9cca-436d-964e-ae2d110bb884" providerId="ADAL" clId="{41ED7EB7-96EF-44F5-BF2D-2EFFA759D656}" dt="2022-05-03T10:40:59.966" v="379" actId="20577"/>
          <ac:spMkLst>
            <pc:docMk/>
            <pc:sldMk cId="1026977477" sldId="385"/>
            <ac:spMk id="14" creationId="{8BC7A056-520F-40CA-BCCB-EE12E93BD0C8}"/>
          </ac:spMkLst>
        </pc:spChg>
      </pc:sldChg>
      <pc:sldChg chg="new del">
        <pc:chgData name="Kathrin Holler" userId="e3232068-9cca-436d-964e-ae2d110bb884" providerId="ADAL" clId="{41ED7EB7-96EF-44F5-BF2D-2EFFA759D656}" dt="2022-05-03T10:42:45.270" v="384" actId="47"/>
        <pc:sldMkLst>
          <pc:docMk/>
          <pc:sldMk cId="1065510121" sldId="386"/>
        </pc:sldMkLst>
      </pc:sldChg>
      <pc:sldChg chg="new del">
        <pc:chgData name="Kathrin Holler" userId="e3232068-9cca-436d-964e-ae2d110bb884" providerId="ADAL" clId="{41ED7EB7-96EF-44F5-BF2D-2EFFA759D656}" dt="2022-05-03T10:38:11.414" v="360" actId="47"/>
        <pc:sldMkLst>
          <pc:docMk/>
          <pc:sldMk cId="2034000148" sldId="386"/>
        </pc:sldMkLst>
      </pc:sldChg>
      <pc:sldChg chg="modSp add mod modAnim">
        <pc:chgData name="Kathrin Holler" userId="e3232068-9cca-436d-964e-ae2d110bb884" providerId="ADAL" clId="{41ED7EB7-96EF-44F5-BF2D-2EFFA759D656}" dt="2022-05-11T12:28:44.336" v="3056"/>
        <pc:sldMkLst>
          <pc:docMk/>
          <pc:sldMk cId="3228181536" sldId="387"/>
        </pc:sldMkLst>
        <pc:spChg chg="mod">
          <ac:chgData name="Kathrin Holler" userId="e3232068-9cca-436d-964e-ae2d110bb884" providerId="ADAL" clId="{41ED7EB7-96EF-44F5-BF2D-2EFFA759D656}" dt="2022-05-11T12:28:44.336" v="3056"/>
          <ac:spMkLst>
            <pc:docMk/>
            <pc:sldMk cId="3228181536" sldId="387"/>
            <ac:spMk id="14" creationId="{8BC7A056-520F-40CA-BCCB-EE12E93BD0C8}"/>
          </ac:spMkLst>
        </pc:spChg>
      </pc:sldChg>
      <pc:sldChg chg="new del">
        <pc:chgData name="Kathrin Holler" userId="e3232068-9cca-436d-964e-ae2d110bb884" providerId="ADAL" clId="{41ED7EB7-96EF-44F5-BF2D-2EFFA759D656}" dt="2022-05-03T10:52:34.534" v="420" actId="47"/>
        <pc:sldMkLst>
          <pc:docMk/>
          <pc:sldMk cId="2661001014" sldId="388"/>
        </pc:sldMkLst>
      </pc:sldChg>
      <pc:sldChg chg="modSp add mod modAnim">
        <pc:chgData name="Kathrin Holler" userId="e3232068-9cca-436d-964e-ae2d110bb884" providerId="ADAL" clId="{41ED7EB7-96EF-44F5-BF2D-2EFFA759D656}" dt="2022-05-11T12:41:43.424" v="3077"/>
        <pc:sldMkLst>
          <pc:docMk/>
          <pc:sldMk cId="1015704986" sldId="389"/>
        </pc:sldMkLst>
        <pc:spChg chg="mod">
          <ac:chgData name="Kathrin Holler" userId="e3232068-9cca-436d-964e-ae2d110bb884" providerId="ADAL" clId="{41ED7EB7-96EF-44F5-BF2D-2EFFA759D656}" dt="2022-05-11T12:41:15.354" v="3075" actId="1076"/>
          <ac:spMkLst>
            <pc:docMk/>
            <pc:sldMk cId="1015704986" sldId="389"/>
            <ac:spMk id="14" creationId="{8BC7A056-520F-40CA-BCCB-EE12E93BD0C8}"/>
          </ac:spMkLst>
        </pc:spChg>
      </pc:sldChg>
      <pc:sldChg chg="new del">
        <pc:chgData name="Kathrin Holler" userId="e3232068-9cca-436d-964e-ae2d110bb884" providerId="ADAL" clId="{41ED7EB7-96EF-44F5-BF2D-2EFFA759D656}" dt="2022-05-03T10:54:35.911" v="429" actId="47"/>
        <pc:sldMkLst>
          <pc:docMk/>
          <pc:sldMk cId="765237919" sldId="390"/>
        </pc:sldMkLst>
      </pc:sldChg>
      <pc:sldChg chg="modSp add modAnim">
        <pc:chgData name="Kathrin Holler" userId="e3232068-9cca-436d-964e-ae2d110bb884" providerId="ADAL" clId="{41ED7EB7-96EF-44F5-BF2D-2EFFA759D656}" dt="2022-05-11T12:40:21.371" v="3072"/>
        <pc:sldMkLst>
          <pc:docMk/>
          <pc:sldMk cId="2850742374" sldId="391"/>
        </pc:sldMkLst>
        <pc:spChg chg="mod">
          <ac:chgData name="Kathrin Holler" userId="e3232068-9cca-436d-964e-ae2d110bb884" providerId="ADAL" clId="{41ED7EB7-96EF-44F5-BF2D-2EFFA759D656}" dt="2022-05-11T12:40:21.371" v="3072"/>
          <ac:spMkLst>
            <pc:docMk/>
            <pc:sldMk cId="2850742374" sldId="391"/>
            <ac:spMk id="14" creationId="{8BC7A056-520F-40CA-BCCB-EE12E93BD0C8}"/>
          </ac:spMkLst>
        </pc:spChg>
      </pc:sldChg>
      <pc:sldChg chg="new del">
        <pc:chgData name="Kathrin Holler" userId="e3232068-9cca-436d-964e-ae2d110bb884" providerId="ADAL" clId="{41ED7EB7-96EF-44F5-BF2D-2EFFA759D656}" dt="2022-05-03T10:55:05.372" v="433" actId="47"/>
        <pc:sldMkLst>
          <pc:docMk/>
          <pc:sldMk cId="3880070946" sldId="392"/>
        </pc:sldMkLst>
      </pc:sldChg>
      <pc:sldChg chg="modSp add mod">
        <pc:chgData name="Kathrin Holler" userId="e3232068-9cca-436d-964e-ae2d110bb884" providerId="ADAL" clId="{41ED7EB7-96EF-44F5-BF2D-2EFFA759D656}" dt="2022-05-03T11:01:39.955" v="538" actId="20577"/>
        <pc:sldMkLst>
          <pc:docMk/>
          <pc:sldMk cId="1377504324" sldId="393"/>
        </pc:sldMkLst>
        <pc:spChg chg="mod">
          <ac:chgData name="Kathrin Holler" userId="e3232068-9cca-436d-964e-ae2d110bb884" providerId="ADAL" clId="{41ED7EB7-96EF-44F5-BF2D-2EFFA759D656}" dt="2022-05-03T11:01:39.955" v="538" actId="20577"/>
          <ac:spMkLst>
            <pc:docMk/>
            <pc:sldMk cId="1377504324" sldId="393"/>
            <ac:spMk id="2" creationId="{C92B7751-D394-4968-8811-EDD57F75C01A}"/>
          </ac:spMkLst>
        </pc:spChg>
        <pc:spChg chg="mod">
          <ac:chgData name="Kathrin Holler" userId="e3232068-9cca-436d-964e-ae2d110bb884" providerId="ADAL" clId="{41ED7EB7-96EF-44F5-BF2D-2EFFA759D656}" dt="2022-05-03T10:56:46.191" v="472" actId="20577"/>
          <ac:spMkLst>
            <pc:docMk/>
            <pc:sldMk cId="1377504324" sldId="393"/>
            <ac:spMk id="3" creationId="{C1051744-7DD0-4EA7-9439-24DCAE12F4FC}"/>
          </ac:spMkLst>
        </pc:spChg>
      </pc:sldChg>
      <pc:sldChg chg="new del">
        <pc:chgData name="Kathrin Holler" userId="e3232068-9cca-436d-964e-ae2d110bb884" providerId="ADAL" clId="{41ED7EB7-96EF-44F5-BF2D-2EFFA759D656}" dt="2022-05-03T10:58:37.819" v="483" actId="47"/>
        <pc:sldMkLst>
          <pc:docMk/>
          <pc:sldMk cId="2118269400" sldId="394"/>
        </pc:sldMkLst>
      </pc:sldChg>
      <pc:sldChg chg="modSp add mod">
        <pc:chgData name="Kathrin Holler" userId="e3232068-9cca-436d-964e-ae2d110bb884" providerId="ADAL" clId="{41ED7EB7-96EF-44F5-BF2D-2EFFA759D656}" dt="2022-05-03T10:59:26.043" v="523" actId="13926"/>
        <pc:sldMkLst>
          <pc:docMk/>
          <pc:sldMk cId="135835333" sldId="395"/>
        </pc:sldMkLst>
        <pc:spChg chg="mod">
          <ac:chgData name="Kathrin Holler" userId="e3232068-9cca-436d-964e-ae2d110bb884" providerId="ADAL" clId="{41ED7EB7-96EF-44F5-BF2D-2EFFA759D656}" dt="2022-05-03T10:58:59.129" v="486" actId="20577"/>
          <ac:spMkLst>
            <pc:docMk/>
            <pc:sldMk cId="135835333" sldId="395"/>
            <ac:spMk id="2" creationId="{C92B7751-D394-4968-8811-EDD57F75C01A}"/>
          </ac:spMkLst>
        </pc:spChg>
        <pc:spChg chg="mod">
          <ac:chgData name="Kathrin Holler" userId="e3232068-9cca-436d-964e-ae2d110bb884" providerId="ADAL" clId="{41ED7EB7-96EF-44F5-BF2D-2EFFA759D656}" dt="2022-05-03T10:59:26.043" v="523" actId="13926"/>
          <ac:spMkLst>
            <pc:docMk/>
            <pc:sldMk cId="135835333" sldId="395"/>
            <ac:spMk id="3" creationId="{C1051744-7DD0-4EA7-9439-24DCAE12F4FC}"/>
          </ac:spMkLst>
        </pc:spChg>
      </pc:sldChg>
      <pc:sldChg chg="new del">
        <pc:chgData name="Kathrin Holler" userId="e3232068-9cca-436d-964e-ae2d110bb884" providerId="ADAL" clId="{41ED7EB7-96EF-44F5-BF2D-2EFFA759D656}" dt="2022-05-03T11:02:18.225" v="541" actId="47"/>
        <pc:sldMkLst>
          <pc:docMk/>
          <pc:sldMk cId="2917585291" sldId="396"/>
        </pc:sldMkLst>
      </pc:sldChg>
      <pc:sldChg chg="new del">
        <pc:chgData name="Kathrin Holler" userId="e3232068-9cca-436d-964e-ae2d110bb884" providerId="ADAL" clId="{41ED7EB7-96EF-44F5-BF2D-2EFFA759D656}" dt="2022-05-03T11:03:03.178" v="548" actId="47"/>
        <pc:sldMkLst>
          <pc:docMk/>
          <pc:sldMk cId="3574762088" sldId="396"/>
        </pc:sldMkLst>
      </pc:sldChg>
      <pc:sldChg chg="add del">
        <pc:chgData name="Kathrin Holler" userId="e3232068-9cca-436d-964e-ae2d110bb884" providerId="ADAL" clId="{41ED7EB7-96EF-44F5-BF2D-2EFFA759D656}" dt="2022-05-03T11:02:53.174" v="545" actId="47"/>
        <pc:sldMkLst>
          <pc:docMk/>
          <pc:sldMk cId="2522539685" sldId="397"/>
        </pc:sldMkLst>
      </pc:sldChg>
      <pc:sldChg chg="addSp delSp modSp add mod modClrScheme chgLayout">
        <pc:chgData name="Kathrin Holler" userId="e3232068-9cca-436d-964e-ae2d110bb884" providerId="ADAL" clId="{41ED7EB7-96EF-44F5-BF2D-2EFFA759D656}" dt="2022-05-11T12:14:12.370" v="3030" actId="1076"/>
        <pc:sldMkLst>
          <pc:docMk/>
          <pc:sldMk cId="2566345372" sldId="397"/>
        </pc:sldMkLst>
        <pc:spChg chg="mod">
          <ac:chgData name="Kathrin Holler" userId="e3232068-9cca-436d-964e-ae2d110bb884" providerId="ADAL" clId="{41ED7EB7-96EF-44F5-BF2D-2EFFA759D656}" dt="2022-05-11T12:13:39.427" v="3024" actId="1076"/>
          <ac:spMkLst>
            <pc:docMk/>
            <pc:sldMk cId="2566345372" sldId="397"/>
            <ac:spMk id="2" creationId="{C92B7751-D394-4968-8811-EDD57F75C01A}"/>
          </ac:spMkLst>
        </pc:spChg>
        <pc:spChg chg="mod">
          <ac:chgData name="Kathrin Holler" userId="e3232068-9cca-436d-964e-ae2d110bb884" providerId="ADAL" clId="{41ED7EB7-96EF-44F5-BF2D-2EFFA759D656}" dt="2022-05-11T12:13:42.889" v="3025" actId="1076"/>
          <ac:spMkLst>
            <pc:docMk/>
            <pc:sldMk cId="2566345372" sldId="397"/>
            <ac:spMk id="3" creationId="{C1051744-7DD0-4EA7-9439-24DCAE12F4FC}"/>
          </ac:spMkLst>
        </pc:spChg>
        <pc:spChg chg="mod">
          <ac:chgData name="Kathrin Holler" userId="e3232068-9cca-436d-964e-ae2d110bb884" providerId="ADAL" clId="{41ED7EB7-96EF-44F5-BF2D-2EFFA759D656}" dt="2022-05-05T15:01:01.843" v="784" actId="26606"/>
          <ac:spMkLst>
            <pc:docMk/>
            <pc:sldMk cId="2566345372" sldId="397"/>
            <ac:spMk id="4" creationId="{D7DFB3A6-014A-4C32-BD17-DC71D8455700}"/>
          </ac:spMkLst>
        </pc:spChg>
        <pc:spChg chg="mod">
          <ac:chgData name="Kathrin Holler" userId="e3232068-9cca-436d-964e-ae2d110bb884" providerId="ADAL" clId="{41ED7EB7-96EF-44F5-BF2D-2EFFA759D656}" dt="2022-05-05T15:01:01.843" v="784" actId="26606"/>
          <ac:spMkLst>
            <pc:docMk/>
            <pc:sldMk cId="2566345372" sldId="397"/>
            <ac:spMk id="5" creationId="{D946CC14-C66A-4B83-9F21-FBBC98050718}"/>
          </ac:spMkLst>
        </pc:spChg>
        <pc:picChg chg="add del mod ord">
          <ac:chgData name="Kathrin Holler" userId="e3232068-9cca-436d-964e-ae2d110bb884" providerId="ADAL" clId="{41ED7EB7-96EF-44F5-BF2D-2EFFA759D656}" dt="2022-05-11T12:13:12.225" v="3017" actId="21"/>
          <ac:picMkLst>
            <pc:docMk/>
            <pc:sldMk cId="2566345372" sldId="397"/>
            <ac:picMk id="2050" creationId="{2B347001-A8ED-4560-8B37-3A8110DDE735}"/>
          </ac:picMkLst>
        </pc:picChg>
        <pc:picChg chg="add mod">
          <ac:chgData name="Kathrin Holler" userId="e3232068-9cca-436d-964e-ae2d110bb884" providerId="ADAL" clId="{41ED7EB7-96EF-44F5-BF2D-2EFFA759D656}" dt="2022-05-11T12:14:12.370" v="3030" actId="1076"/>
          <ac:picMkLst>
            <pc:docMk/>
            <pc:sldMk cId="2566345372" sldId="397"/>
            <ac:picMk id="3074" creationId="{40B6E7D4-076E-BC0F-C7D2-C52488F36A10}"/>
          </ac:picMkLst>
        </pc:picChg>
      </pc:sldChg>
      <pc:sldChg chg="new del">
        <pc:chgData name="Kathrin Holler" userId="e3232068-9cca-436d-964e-ae2d110bb884" providerId="ADAL" clId="{41ED7EB7-96EF-44F5-BF2D-2EFFA759D656}" dt="2022-05-03T11:04:22.828" v="583" actId="47"/>
        <pc:sldMkLst>
          <pc:docMk/>
          <pc:sldMk cId="2883319996" sldId="398"/>
        </pc:sldMkLst>
      </pc:sldChg>
      <pc:sldChg chg="modSp add del mod">
        <pc:chgData name="Kathrin Holler" userId="e3232068-9cca-436d-964e-ae2d110bb884" providerId="ADAL" clId="{41ED7EB7-96EF-44F5-BF2D-2EFFA759D656}" dt="2022-05-05T14:40:47.614" v="616" actId="47"/>
        <pc:sldMkLst>
          <pc:docMk/>
          <pc:sldMk cId="3333884808" sldId="399"/>
        </pc:sldMkLst>
        <pc:spChg chg="mod">
          <ac:chgData name="Kathrin Holler" userId="e3232068-9cca-436d-964e-ae2d110bb884" providerId="ADAL" clId="{41ED7EB7-96EF-44F5-BF2D-2EFFA759D656}" dt="2022-05-03T11:04:33.353" v="584" actId="13926"/>
          <ac:spMkLst>
            <pc:docMk/>
            <pc:sldMk cId="3333884808" sldId="399"/>
            <ac:spMk id="2" creationId="{7B5DE5C5-4EEC-44A1-98D6-AC398A370BC6}"/>
          </ac:spMkLst>
        </pc:spChg>
        <pc:spChg chg="mod">
          <ac:chgData name="Kathrin Holler" userId="e3232068-9cca-436d-964e-ae2d110bb884" providerId="ADAL" clId="{41ED7EB7-96EF-44F5-BF2D-2EFFA759D656}" dt="2022-05-03T11:04:36.885" v="585" actId="13926"/>
          <ac:spMkLst>
            <pc:docMk/>
            <pc:sldMk cId="3333884808" sldId="399"/>
            <ac:spMk id="3" creationId="{99F79187-AB78-4053-BB41-35AE999D726B}"/>
          </ac:spMkLst>
        </pc:spChg>
      </pc:sldChg>
      <pc:sldChg chg="modSp mod">
        <pc:chgData name="Kathrin Holler" userId="e3232068-9cca-436d-964e-ae2d110bb884" providerId="ADAL" clId="{41ED7EB7-96EF-44F5-BF2D-2EFFA759D656}" dt="2022-05-09T07:16:51.474" v="873" actId="313"/>
        <pc:sldMkLst>
          <pc:docMk/>
          <pc:sldMk cId="1407391009" sldId="401"/>
        </pc:sldMkLst>
        <pc:spChg chg="mod">
          <ac:chgData name="Kathrin Holler" userId="e3232068-9cca-436d-964e-ae2d110bb884" providerId="ADAL" clId="{41ED7EB7-96EF-44F5-BF2D-2EFFA759D656}" dt="2022-05-09T07:16:51.474" v="873" actId="313"/>
          <ac:spMkLst>
            <pc:docMk/>
            <pc:sldMk cId="1407391009" sldId="401"/>
            <ac:spMk id="12" creationId="{EFC26103-FECA-4C9D-BECA-8EA131199709}"/>
          </ac:spMkLst>
        </pc:spChg>
      </pc:sldChg>
      <pc:sldChg chg="modSp mod">
        <pc:chgData name="Kathrin Holler" userId="e3232068-9cca-436d-964e-ae2d110bb884" providerId="ADAL" clId="{41ED7EB7-96EF-44F5-BF2D-2EFFA759D656}" dt="2022-05-09T07:19:12.172" v="906" actId="20577"/>
        <pc:sldMkLst>
          <pc:docMk/>
          <pc:sldMk cId="3414583228" sldId="403"/>
        </pc:sldMkLst>
        <pc:spChg chg="mod">
          <ac:chgData name="Kathrin Holler" userId="e3232068-9cca-436d-964e-ae2d110bb884" providerId="ADAL" clId="{41ED7EB7-96EF-44F5-BF2D-2EFFA759D656}" dt="2022-05-09T07:19:12.172" v="906" actId="20577"/>
          <ac:spMkLst>
            <pc:docMk/>
            <pc:sldMk cId="3414583228" sldId="403"/>
            <ac:spMk id="2" creationId="{41E030FF-61DE-4028-BE9E-F26CC2349B89}"/>
          </ac:spMkLst>
        </pc:spChg>
      </pc:sldChg>
      <pc:sldChg chg="new del">
        <pc:chgData name="Kathrin Holler" userId="e3232068-9cca-436d-964e-ae2d110bb884" providerId="ADAL" clId="{41ED7EB7-96EF-44F5-BF2D-2EFFA759D656}" dt="2022-05-05T14:41:01.019" v="619" actId="47"/>
        <pc:sldMkLst>
          <pc:docMk/>
          <pc:sldMk cId="2435726406" sldId="404"/>
        </pc:sldMkLst>
      </pc:sldChg>
      <pc:sldChg chg="modSp add modAnim">
        <pc:chgData name="Kathrin Holler" userId="e3232068-9cca-436d-964e-ae2d110bb884" providerId="ADAL" clId="{41ED7EB7-96EF-44F5-BF2D-2EFFA759D656}" dt="2022-05-11T12:38:51.712" v="3064"/>
        <pc:sldMkLst>
          <pc:docMk/>
          <pc:sldMk cId="4112138943" sldId="405"/>
        </pc:sldMkLst>
        <pc:spChg chg="mod">
          <ac:chgData name="Kathrin Holler" userId="e3232068-9cca-436d-964e-ae2d110bb884" providerId="ADAL" clId="{41ED7EB7-96EF-44F5-BF2D-2EFFA759D656}" dt="2022-05-11T12:38:51.712" v="3064"/>
          <ac:spMkLst>
            <pc:docMk/>
            <pc:sldMk cId="4112138943" sldId="405"/>
            <ac:spMk id="14" creationId="{8BC7A056-520F-40CA-BCCB-EE12E93BD0C8}"/>
          </ac:spMkLst>
        </pc:spChg>
      </pc:sldChg>
      <pc:sldChg chg="new del">
        <pc:chgData name="Kathrin Holler" userId="e3232068-9cca-436d-964e-ae2d110bb884" providerId="ADAL" clId="{41ED7EB7-96EF-44F5-BF2D-2EFFA759D656}" dt="2022-05-05T14:49:43.019" v="631" actId="47"/>
        <pc:sldMkLst>
          <pc:docMk/>
          <pc:sldMk cId="268200376" sldId="407"/>
        </pc:sldMkLst>
      </pc:sldChg>
      <pc:sldChg chg="addSp delSp modSp add mod modClrScheme chgLayout">
        <pc:chgData name="Kathrin Holler" userId="e3232068-9cca-436d-964e-ae2d110bb884" providerId="ADAL" clId="{41ED7EB7-96EF-44F5-BF2D-2EFFA759D656}" dt="2022-05-09T07:15:31.244" v="870" actId="1076"/>
        <pc:sldMkLst>
          <pc:docMk/>
          <pc:sldMk cId="4190223004" sldId="408"/>
        </pc:sldMkLst>
        <pc:spChg chg="mod">
          <ac:chgData name="Kathrin Holler" userId="e3232068-9cca-436d-964e-ae2d110bb884" providerId="ADAL" clId="{41ED7EB7-96EF-44F5-BF2D-2EFFA759D656}" dt="2022-05-05T14:51:10.192" v="687" actId="26606"/>
          <ac:spMkLst>
            <pc:docMk/>
            <pc:sldMk cId="4190223004" sldId="408"/>
            <ac:spMk id="2" creationId="{C92B7751-D394-4968-8811-EDD57F75C01A}"/>
          </ac:spMkLst>
        </pc:spChg>
        <pc:spChg chg="del mod">
          <ac:chgData name="Kathrin Holler" userId="e3232068-9cca-436d-964e-ae2d110bb884" providerId="ADAL" clId="{41ED7EB7-96EF-44F5-BF2D-2EFFA759D656}" dt="2022-05-05T14:50:59.485" v="686"/>
          <ac:spMkLst>
            <pc:docMk/>
            <pc:sldMk cId="4190223004" sldId="408"/>
            <ac:spMk id="3" creationId="{C1051744-7DD0-4EA7-9439-24DCAE12F4FC}"/>
          </ac:spMkLst>
        </pc:spChg>
        <pc:spChg chg="mod">
          <ac:chgData name="Kathrin Holler" userId="e3232068-9cca-436d-964e-ae2d110bb884" providerId="ADAL" clId="{41ED7EB7-96EF-44F5-BF2D-2EFFA759D656}" dt="2022-05-05T14:51:10.192" v="687" actId="26606"/>
          <ac:spMkLst>
            <pc:docMk/>
            <pc:sldMk cId="4190223004" sldId="408"/>
            <ac:spMk id="4" creationId="{D7DFB3A6-014A-4C32-BD17-DC71D8455700}"/>
          </ac:spMkLst>
        </pc:spChg>
        <pc:spChg chg="mod">
          <ac:chgData name="Kathrin Holler" userId="e3232068-9cca-436d-964e-ae2d110bb884" providerId="ADAL" clId="{41ED7EB7-96EF-44F5-BF2D-2EFFA759D656}" dt="2022-05-05T14:51:10.192" v="687" actId="26606"/>
          <ac:spMkLst>
            <pc:docMk/>
            <pc:sldMk cId="4190223004" sldId="408"/>
            <ac:spMk id="5" creationId="{D946CC14-C66A-4B83-9F21-FBBC98050718}"/>
          </ac:spMkLst>
        </pc:spChg>
        <pc:spChg chg="add mod">
          <ac:chgData name="Kathrin Holler" userId="e3232068-9cca-436d-964e-ae2d110bb884" providerId="ADAL" clId="{41ED7EB7-96EF-44F5-BF2D-2EFFA759D656}" dt="2022-05-05T14:51:31.855" v="703" actId="13926"/>
          <ac:spMkLst>
            <pc:docMk/>
            <pc:sldMk cId="4190223004" sldId="408"/>
            <ac:spMk id="71" creationId="{ECD111AE-6EB5-845F-6E5A-ADFC942972CD}"/>
          </ac:spMkLst>
        </pc:spChg>
        <pc:picChg chg="add mod ord">
          <ac:chgData name="Kathrin Holler" userId="e3232068-9cca-436d-964e-ae2d110bb884" providerId="ADAL" clId="{41ED7EB7-96EF-44F5-BF2D-2EFFA759D656}" dt="2022-05-09T07:15:31.244" v="870" actId="1076"/>
          <ac:picMkLst>
            <pc:docMk/>
            <pc:sldMk cId="4190223004" sldId="408"/>
            <ac:picMk id="1026" creationId="{4041F6E6-3602-46E2-86EE-956494C5FD3E}"/>
          </ac:picMkLst>
        </pc:picChg>
      </pc:sldChg>
      <pc:sldChg chg="new del">
        <pc:chgData name="Kathrin Holler" userId="e3232068-9cca-436d-964e-ae2d110bb884" providerId="ADAL" clId="{41ED7EB7-96EF-44F5-BF2D-2EFFA759D656}" dt="2022-05-05T14:52:13.927" v="706" actId="47"/>
        <pc:sldMkLst>
          <pc:docMk/>
          <pc:sldMk cId="602563092" sldId="409"/>
        </pc:sldMkLst>
      </pc:sldChg>
      <pc:sldChg chg="modSp add modAnim">
        <pc:chgData name="Kathrin Holler" userId="e3232068-9cca-436d-964e-ae2d110bb884" providerId="ADAL" clId="{41ED7EB7-96EF-44F5-BF2D-2EFFA759D656}" dt="2022-05-11T12:39:03.038" v="3068"/>
        <pc:sldMkLst>
          <pc:docMk/>
          <pc:sldMk cId="4254248494" sldId="410"/>
        </pc:sldMkLst>
        <pc:spChg chg="mod">
          <ac:chgData name="Kathrin Holler" userId="e3232068-9cca-436d-964e-ae2d110bb884" providerId="ADAL" clId="{41ED7EB7-96EF-44F5-BF2D-2EFFA759D656}" dt="2022-05-11T12:39:03.038" v="3068"/>
          <ac:spMkLst>
            <pc:docMk/>
            <pc:sldMk cId="4254248494" sldId="410"/>
            <ac:spMk id="14" creationId="{8BC7A056-520F-40CA-BCCB-EE12E93BD0C8}"/>
          </ac:spMkLst>
        </pc:spChg>
      </pc:sldChg>
      <pc:sldChg chg="addSp new del mod">
        <pc:chgData name="Kathrin Holler" userId="e3232068-9cca-436d-964e-ae2d110bb884" providerId="ADAL" clId="{41ED7EB7-96EF-44F5-BF2D-2EFFA759D656}" dt="2022-05-09T07:20:43.796" v="910" actId="47"/>
        <pc:sldMkLst>
          <pc:docMk/>
          <pc:sldMk cId="820030006" sldId="412"/>
        </pc:sldMkLst>
        <pc:spChg chg="add">
          <ac:chgData name="Kathrin Holler" userId="e3232068-9cca-436d-964e-ae2d110bb884" providerId="ADAL" clId="{41ED7EB7-96EF-44F5-BF2D-2EFFA759D656}" dt="2022-05-09T07:20:23.719" v="908" actId="22"/>
          <ac:spMkLst>
            <pc:docMk/>
            <pc:sldMk cId="820030006" sldId="412"/>
            <ac:spMk id="8" creationId="{0E9A7F36-D0FD-4E2D-A4FA-161F58A63E59}"/>
          </ac:spMkLst>
        </pc:spChg>
      </pc:sldChg>
      <pc:sldChg chg="modSp add mod">
        <pc:chgData name="Kathrin Holler" userId="e3232068-9cca-436d-964e-ae2d110bb884" providerId="ADAL" clId="{41ED7EB7-96EF-44F5-BF2D-2EFFA759D656}" dt="2022-05-11T08:39:10.418" v="2407" actId="20577"/>
        <pc:sldMkLst>
          <pc:docMk/>
          <pc:sldMk cId="2212012157" sldId="413"/>
        </pc:sldMkLst>
        <pc:spChg chg="mod">
          <ac:chgData name="Kathrin Holler" userId="e3232068-9cca-436d-964e-ae2d110bb884" providerId="ADAL" clId="{41ED7EB7-96EF-44F5-BF2D-2EFFA759D656}" dt="2022-05-09T07:30:15.757" v="973" actId="122"/>
          <ac:spMkLst>
            <pc:docMk/>
            <pc:sldMk cId="2212012157" sldId="413"/>
            <ac:spMk id="2" creationId="{41E030FF-61DE-4028-BE9E-F26CC2349B89}"/>
          </ac:spMkLst>
        </pc:spChg>
        <pc:spChg chg="mod">
          <ac:chgData name="Kathrin Holler" userId="e3232068-9cca-436d-964e-ae2d110bb884" providerId="ADAL" clId="{41ED7EB7-96EF-44F5-BF2D-2EFFA759D656}" dt="2022-05-11T08:39:10.418" v="2407" actId="20577"/>
          <ac:spMkLst>
            <pc:docMk/>
            <pc:sldMk cId="2212012157" sldId="413"/>
            <ac:spMk id="12" creationId="{EFC26103-FECA-4C9D-BECA-8EA131199709}"/>
          </ac:spMkLst>
        </pc:spChg>
        <pc:picChg chg="mod">
          <ac:chgData name="Kathrin Holler" userId="e3232068-9cca-436d-964e-ae2d110bb884" providerId="ADAL" clId="{41ED7EB7-96EF-44F5-BF2D-2EFFA759D656}" dt="2022-05-09T07:38:38.125" v="1475" actId="1076"/>
          <ac:picMkLst>
            <pc:docMk/>
            <pc:sldMk cId="2212012157" sldId="413"/>
            <ac:picMk id="10" creationId="{6513E07C-8AE7-2D67-5CF9-653AD693DCF6}"/>
          </ac:picMkLst>
        </pc:picChg>
      </pc:sldChg>
      <pc:sldChg chg="new del">
        <pc:chgData name="Kathrin Holler" userId="e3232068-9cca-436d-964e-ae2d110bb884" providerId="ADAL" clId="{41ED7EB7-96EF-44F5-BF2D-2EFFA759D656}" dt="2022-05-09T07:29:48.968" v="962" actId="47"/>
        <pc:sldMkLst>
          <pc:docMk/>
          <pc:sldMk cId="2885764642" sldId="414"/>
        </pc:sldMkLst>
      </pc:sldChg>
      <pc:sldChg chg="delSp modSp add mod">
        <pc:chgData name="Kathrin Holler" userId="e3232068-9cca-436d-964e-ae2d110bb884" providerId="ADAL" clId="{41ED7EB7-96EF-44F5-BF2D-2EFFA759D656}" dt="2022-05-09T07:58:40.206" v="2338" actId="20577"/>
        <pc:sldMkLst>
          <pc:docMk/>
          <pc:sldMk cId="4085601163" sldId="415"/>
        </pc:sldMkLst>
        <pc:spChg chg="mod">
          <ac:chgData name="Kathrin Holler" userId="e3232068-9cca-436d-964e-ae2d110bb884" providerId="ADAL" clId="{41ED7EB7-96EF-44F5-BF2D-2EFFA759D656}" dt="2022-05-09T07:53:19.681" v="2130" actId="1076"/>
          <ac:spMkLst>
            <pc:docMk/>
            <pc:sldMk cId="4085601163" sldId="415"/>
            <ac:spMk id="2" creationId="{41E030FF-61DE-4028-BE9E-F26CC2349B89}"/>
          </ac:spMkLst>
        </pc:spChg>
        <pc:spChg chg="mod">
          <ac:chgData name="Kathrin Holler" userId="e3232068-9cca-436d-964e-ae2d110bb884" providerId="ADAL" clId="{41ED7EB7-96EF-44F5-BF2D-2EFFA759D656}" dt="2022-05-09T07:58:40.206" v="2338" actId="20577"/>
          <ac:spMkLst>
            <pc:docMk/>
            <pc:sldMk cId="4085601163" sldId="415"/>
            <ac:spMk id="12" creationId="{EFC26103-FECA-4C9D-BECA-8EA131199709}"/>
          </ac:spMkLst>
        </pc:spChg>
        <pc:picChg chg="del mod">
          <ac:chgData name="Kathrin Holler" userId="e3232068-9cca-436d-964e-ae2d110bb884" providerId="ADAL" clId="{41ED7EB7-96EF-44F5-BF2D-2EFFA759D656}" dt="2022-05-09T07:48:47.847" v="1953" actId="478"/>
          <ac:picMkLst>
            <pc:docMk/>
            <pc:sldMk cId="4085601163" sldId="415"/>
            <ac:picMk id="10" creationId="{6513E07C-8AE7-2D67-5CF9-653AD693DCF6}"/>
          </ac:picMkLst>
        </pc:picChg>
      </pc:sldChg>
      <pc:sldChg chg="new del">
        <pc:chgData name="Kathrin Holler" userId="e3232068-9cca-436d-964e-ae2d110bb884" providerId="ADAL" clId="{41ED7EB7-96EF-44F5-BF2D-2EFFA759D656}" dt="2022-05-11T08:40:47.281" v="2410" actId="47"/>
        <pc:sldMkLst>
          <pc:docMk/>
          <pc:sldMk cId="164709390" sldId="416"/>
        </pc:sldMkLst>
      </pc:sldChg>
      <pc:sldChg chg="new del">
        <pc:chgData name="Kathrin Holler" userId="e3232068-9cca-436d-964e-ae2d110bb884" providerId="ADAL" clId="{41ED7EB7-96EF-44F5-BF2D-2EFFA759D656}" dt="2022-05-11T10:15:45.249" v="2838" actId="47"/>
        <pc:sldMkLst>
          <pc:docMk/>
          <pc:sldMk cId="1749149985" sldId="416"/>
        </pc:sldMkLst>
      </pc:sldChg>
      <pc:sldChg chg="delSp modSp add del mod">
        <pc:chgData name="Kathrin Holler" userId="e3232068-9cca-436d-964e-ae2d110bb884" providerId="ADAL" clId="{41ED7EB7-96EF-44F5-BF2D-2EFFA759D656}" dt="2022-05-11T08:41:55.987" v="2534" actId="47"/>
        <pc:sldMkLst>
          <pc:docMk/>
          <pc:sldMk cId="2275298063" sldId="417"/>
        </pc:sldMkLst>
        <pc:spChg chg="mod">
          <ac:chgData name="Kathrin Holler" userId="e3232068-9cca-436d-964e-ae2d110bb884" providerId="ADAL" clId="{41ED7EB7-96EF-44F5-BF2D-2EFFA759D656}" dt="2022-05-11T08:41:32.708" v="2530" actId="20577"/>
          <ac:spMkLst>
            <pc:docMk/>
            <pc:sldMk cId="2275298063" sldId="417"/>
            <ac:spMk id="2" creationId="{41E030FF-61DE-4028-BE9E-F26CC2349B89}"/>
          </ac:spMkLst>
        </pc:spChg>
        <pc:picChg chg="del">
          <ac:chgData name="Kathrin Holler" userId="e3232068-9cca-436d-964e-ae2d110bb884" providerId="ADAL" clId="{41ED7EB7-96EF-44F5-BF2D-2EFFA759D656}" dt="2022-05-11T08:41:39.211" v="2532" actId="478"/>
          <ac:picMkLst>
            <pc:docMk/>
            <pc:sldMk cId="2275298063" sldId="417"/>
            <ac:picMk id="7" creationId="{B34F4D41-A503-A29B-715B-CF89B6D48D21}"/>
          </ac:picMkLst>
        </pc:picChg>
        <pc:picChg chg="del">
          <ac:chgData name="Kathrin Holler" userId="e3232068-9cca-436d-964e-ae2d110bb884" providerId="ADAL" clId="{41ED7EB7-96EF-44F5-BF2D-2EFFA759D656}" dt="2022-05-11T08:41:37.794" v="2531" actId="478"/>
          <ac:picMkLst>
            <pc:docMk/>
            <pc:sldMk cId="2275298063" sldId="417"/>
            <ac:picMk id="10" creationId="{B05516BE-CE59-5CF8-3D58-EF87B8E07A93}"/>
          </ac:picMkLst>
        </pc:picChg>
      </pc:sldChg>
      <pc:sldChg chg="addSp delSp modSp add mod">
        <pc:chgData name="Kathrin Holler" userId="e3232068-9cca-436d-964e-ae2d110bb884" providerId="ADAL" clId="{41ED7EB7-96EF-44F5-BF2D-2EFFA759D656}" dt="2022-05-11T11:56:30.412" v="2996" actId="1076"/>
        <pc:sldMkLst>
          <pc:docMk/>
          <pc:sldMk cId="2568458253" sldId="417"/>
        </pc:sldMkLst>
        <pc:spChg chg="mod">
          <ac:chgData name="Kathrin Holler" userId="e3232068-9cca-436d-964e-ae2d110bb884" providerId="ADAL" clId="{41ED7EB7-96EF-44F5-BF2D-2EFFA759D656}" dt="2022-05-11T11:56:17.985" v="2993" actId="26606"/>
          <ac:spMkLst>
            <pc:docMk/>
            <pc:sldMk cId="2568458253" sldId="417"/>
            <ac:spMk id="2" creationId="{41E030FF-61DE-4028-BE9E-F26CC2349B89}"/>
          </ac:spMkLst>
        </pc:spChg>
        <pc:spChg chg="mod">
          <ac:chgData name="Kathrin Holler" userId="e3232068-9cca-436d-964e-ae2d110bb884" providerId="ADAL" clId="{41ED7EB7-96EF-44F5-BF2D-2EFFA759D656}" dt="2022-05-11T11:56:17.985" v="2993" actId="26606"/>
          <ac:spMkLst>
            <pc:docMk/>
            <pc:sldMk cId="2568458253" sldId="417"/>
            <ac:spMk id="4" creationId="{32900F39-59CE-40E9-A121-E8E252407A5A}"/>
          </ac:spMkLst>
        </pc:spChg>
        <pc:spChg chg="mod">
          <ac:chgData name="Kathrin Holler" userId="e3232068-9cca-436d-964e-ae2d110bb884" providerId="ADAL" clId="{41ED7EB7-96EF-44F5-BF2D-2EFFA759D656}" dt="2022-05-11T11:56:17.985" v="2993" actId="26606"/>
          <ac:spMkLst>
            <pc:docMk/>
            <pc:sldMk cId="2568458253" sldId="417"/>
            <ac:spMk id="5" creationId="{2AD01649-2CF9-4AC8-BA2F-CE586D468EB8}"/>
          </ac:spMkLst>
        </pc:spChg>
        <pc:spChg chg="mod">
          <ac:chgData name="Kathrin Holler" userId="e3232068-9cca-436d-964e-ae2d110bb884" providerId="ADAL" clId="{41ED7EB7-96EF-44F5-BF2D-2EFFA759D656}" dt="2022-05-11T11:56:17.985" v="2993" actId="26606"/>
          <ac:spMkLst>
            <pc:docMk/>
            <pc:sldMk cId="2568458253" sldId="417"/>
            <ac:spMk id="12" creationId="{EFC26103-FECA-4C9D-BECA-8EA131199709}"/>
          </ac:spMkLst>
        </pc:spChg>
        <pc:picChg chg="del">
          <ac:chgData name="Kathrin Holler" userId="e3232068-9cca-436d-964e-ae2d110bb884" providerId="ADAL" clId="{41ED7EB7-96EF-44F5-BF2D-2EFFA759D656}" dt="2022-05-11T10:21:26.157" v="2845" actId="478"/>
          <ac:picMkLst>
            <pc:docMk/>
            <pc:sldMk cId="2568458253" sldId="417"/>
            <ac:picMk id="7" creationId="{B34F4D41-A503-A29B-715B-CF89B6D48D21}"/>
          </ac:picMkLst>
        </pc:picChg>
        <pc:picChg chg="add del mod">
          <ac:chgData name="Kathrin Holler" userId="e3232068-9cca-436d-964e-ae2d110bb884" providerId="ADAL" clId="{41ED7EB7-96EF-44F5-BF2D-2EFFA759D656}" dt="2022-05-11T11:55:50.527" v="2986" actId="478"/>
          <ac:picMkLst>
            <pc:docMk/>
            <pc:sldMk cId="2568458253" sldId="417"/>
            <ac:picMk id="8" creationId="{88D8B5A6-F655-FD27-F582-0E8C2A3B0A4C}"/>
          </ac:picMkLst>
        </pc:picChg>
        <pc:picChg chg="del">
          <ac:chgData name="Kathrin Holler" userId="e3232068-9cca-436d-964e-ae2d110bb884" providerId="ADAL" clId="{41ED7EB7-96EF-44F5-BF2D-2EFFA759D656}" dt="2022-05-11T10:21:24.625" v="2844" actId="478"/>
          <ac:picMkLst>
            <pc:docMk/>
            <pc:sldMk cId="2568458253" sldId="417"/>
            <ac:picMk id="10" creationId="{B05516BE-CE59-5CF8-3D58-EF87B8E07A93}"/>
          </ac:picMkLst>
        </pc:picChg>
        <pc:picChg chg="add mod ord">
          <ac:chgData name="Kathrin Holler" userId="e3232068-9cca-436d-964e-ae2d110bb884" providerId="ADAL" clId="{41ED7EB7-96EF-44F5-BF2D-2EFFA759D656}" dt="2022-05-11T11:56:30.412" v="2996" actId="1076"/>
          <ac:picMkLst>
            <pc:docMk/>
            <pc:sldMk cId="2568458253" sldId="417"/>
            <ac:picMk id="1026" creationId="{19C9D04D-A47F-F78B-4239-8C288F9ABBBB}"/>
          </ac:picMkLst>
        </pc:picChg>
      </pc:sldChg>
      <pc:sldChg chg="addSp new del">
        <pc:chgData name="Kathrin Holler" userId="e3232068-9cca-436d-964e-ae2d110bb884" providerId="ADAL" clId="{41ED7EB7-96EF-44F5-BF2D-2EFFA759D656}" dt="2022-05-11T12:12:56.105" v="3013" actId="47"/>
        <pc:sldMkLst>
          <pc:docMk/>
          <pc:sldMk cId="1942465620" sldId="418"/>
        </pc:sldMkLst>
        <pc:picChg chg="add">
          <ac:chgData name="Kathrin Holler" userId="e3232068-9cca-436d-964e-ae2d110bb884" providerId="ADAL" clId="{41ED7EB7-96EF-44F5-BF2D-2EFFA759D656}" dt="2022-05-11T12:11:21.071" v="2998"/>
          <ac:picMkLst>
            <pc:docMk/>
            <pc:sldMk cId="1942465620" sldId="418"/>
            <ac:picMk id="2050" creationId="{119D5EF9-AC70-9F45-09A1-7120E5C8713D}"/>
          </ac:picMkLst>
        </pc:picChg>
      </pc:sldChg>
      <pc:sldChg chg="addSp delSp new del">
        <pc:chgData name="Kathrin Holler" userId="e3232068-9cca-436d-964e-ae2d110bb884" providerId="ADAL" clId="{41ED7EB7-96EF-44F5-BF2D-2EFFA759D656}" dt="2022-05-11T12:12:49.312" v="3010" actId="47"/>
        <pc:sldMkLst>
          <pc:docMk/>
          <pc:sldMk cId="314022050" sldId="419"/>
        </pc:sldMkLst>
        <pc:picChg chg="add del">
          <ac:chgData name="Kathrin Holler" userId="e3232068-9cca-436d-964e-ae2d110bb884" providerId="ADAL" clId="{41ED7EB7-96EF-44F5-BF2D-2EFFA759D656}" dt="2022-05-11T12:12:39.418" v="3008" actId="478"/>
          <ac:picMkLst>
            <pc:docMk/>
            <pc:sldMk cId="314022050" sldId="419"/>
            <ac:picMk id="4098" creationId="{637071B7-0EFF-D39C-CA26-62DBDF62A019}"/>
          </ac:picMkLst>
        </pc:picChg>
      </pc:sldChg>
      <pc:sldChg chg="delSp add del">
        <pc:chgData name="Kathrin Holler" userId="e3232068-9cca-436d-964e-ae2d110bb884" providerId="ADAL" clId="{41ED7EB7-96EF-44F5-BF2D-2EFFA759D656}" dt="2022-05-11T12:13:00.010" v="3014" actId="478"/>
        <pc:sldMkLst>
          <pc:docMk/>
          <pc:sldMk cId="3399726332" sldId="420"/>
        </pc:sldMkLst>
        <pc:picChg chg="del">
          <ac:chgData name="Kathrin Holler" userId="e3232068-9cca-436d-964e-ae2d110bb884" providerId="ADAL" clId="{41ED7EB7-96EF-44F5-BF2D-2EFFA759D656}" dt="2022-05-11T12:13:00.010" v="3014" actId="478"/>
          <ac:picMkLst>
            <pc:docMk/>
            <pc:sldMk cId="3399726332" sldId="420"/>
            <ac:picMk id="3074" creationId="{40B6E7D4-076E-BC0F-C7D2-C52488F36A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52ED2-593D-4C5D-BC1B-634B0362C917}" type="datetimeFigureOut">
              <a:rPr lang="de-DE" smtClean="0"/>
              <a:t>11.05.2022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FB392-73BF-4505-BC54-7BFB9D887917}" type="slidenum">
              <a:rPr lang="de-DE" smtClean="0"/>
              <a:t>‹Nr.›</a:t>
            </a:fld>
            <a:endParaRPr lang="de-DE"/>
          </a:p>
        </p:txBody>
      </p:sp>
    </p:spTree>
    <p:extLst>
      <p:ext uri="{BB962C8B-B14F-4D97-AF65-F5344CB8AC3E}">
        <p14:creationId xmlns:p14="http://schemas.microsoft.com/office/powerpoint/2010/main" val="54944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6247D-9DA0-4F47-A2A9-A072008AFFEF}"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95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4400" y="2564905"/>
            <a:ext cx="10363200" cy="1470025"/>
          </a:xfrm>
        </p:spPr>
        <p:txBody>
          <a:bodyPr/>
          <a:lstStyle>
            <a:lvl1pPr algn="ctr">
              <a:defRPr>
                <a:solidFill>
                  <a:srgbClr val="009A46"/>
                </a:solidFill>
                <a:effectLst/>
              </a:defRPr>
            </a:lvl1pPr>
          </a:lstStyle>
          <a:p>
            <a:r>
              <a:rPr lang="de-DE"/>
              <a:t>Mustertitel</a:t>
            </a:r>
          </a:p>
        </p:txBody>
      </p:sp>
      <p:sp>
        <p:nvSpPr>
          <p:cNvPr id="3" name="Untertitel 2"/>
          <p:cNvSpPr>
            <a:spLocks noGrp="1"/>
          </p:cNvSpPr>
          <p:nvPr>
            <p:ph type="subTitle" idx="1" hasCustomPrompt="1"/>
          </p:nvPr>
        </p:nvSpPr>
        <p:spPr>
          <a:xfrm>
            <a:off x="1828800" y="429309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Muster-Untertitel</a:t>
            </a:r>
          </a:p>
        </p:txBody>
      </p:sp>
      <p:sp>
        <p:nvSpPr>
          <p:cNvPr id="5" name="Fußzeilenplatzhalter 4"/>
          <p:cNvSpPr>
            <a:spLocks noGrp="1"/>
          </p:cNvSpPr>
          <p:nvPr>
            <p:ph type="ftr" sz="quarter" idx="11"/>
          </p:nvPr>
        </p:nvSpPr>
        <p:spPr/>
        <p:txBody>
          <a:bodyPr/>
          <a:lstStyle/>
          <a:p>
            <a:r>
              <a:rPr lang="de-DE"/>
              <a:t>© European </a:t>
            </a:r>
            <a:r>
              <a:rPr lang="de-DE" err="1"/>
              <a:t>Federation</a:t>
            </a:r>
            <a:r>
              <a:rPr lang="de-DE"/>
              <a:t> </a:t>
            </a:r>
            <a:r>
              <a:rPr lang="de-DE" err="1"/>
              <a:t>of</a:t>
            </a:r>
            <a:r>
              <a:rPr lang="de-DE"/>
              <a:t> Building </a:t>
            </a:r>
            <a:r>
              <a:rPr lang="de-DE" err="1"/>
              <a:t>Societies</a:t>
            </a:r>
            <a:endParaRPr lang="de-DE"/>
          </a:p>
        </p:txBody>
      </p:sp>
    </p:spTree>
    <p:extLst>
      <p:ext uri="{BB962C8B-B14F-4D97-AF65-F5344CB8AC3E}">
        <p14:creationId xmlns:p14="http://schemas.microsoft.com/office/powerpoint/2010/main" val="687718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en-US"/>
              <a:t>© European Federation of Building Societies</a:t>
            </a:r>
            <a:endParaRPr lang="de-DE"/>
          </a:p>
        </p:txBody>
      </p:sp>
      <p:sp>
        <p:nvSpPr>
          <p:cNvPr id="6" name="Foliennummernplatzhalter 5"/>
          <p:cNvSpPr>
            <a:spLocks noGrp="1"/>
          </p:cNvSpPr>
          <p:nvPr>
            <p:ph type="sldNum" sz="quarter" idx="12"/>
          </p:nvPr>
        </p:nvSpPr>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114722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r>
              <a:rPr lang="en-US"/>
              <a:t>© European Federation of Building Societies</a:t>
            </a:r>
            <a:endParaRPr lang="de-DE"/>
          </a:p>
        </p:txBody>
      </p:sp>
      <p:sp>
        <p:nvSpPr>
          <p:cNvPr id="7" name="Foliennummernplatzhalter 5"/>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1177991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A249"/>
                </a:solidFill>
              </a:defRPr>
            </a:lvl1pPr>
          </a:lstStyle>
          <a:p>
            <a:r>
              <a:rPr lang="de-DE"/>
              <a:t>Muster-Überschrift</a:t>
            </a:r>
          </a:p>
        </p:txBody>
      </p:sp>
      <p:sp>
        <p:nvSpPr>
          <p:cNvPr id="3" name="Inhaltsplatzhalt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lvl1pPr>
              <a:defRPr sz="900"/>
            </a:lvl1p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6" name="Foliennummernplatzhalter 5"/>
          <p:cNvSpPr>
            <a:spLocks noGrp="1"/>
          </p:cNvSpPr>
          <p:nvPr>
            <p:ph type="sldNum" sz="quarter" idx="12"/>
          </p:nvPr>
        </p:nvSpPr>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200608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solidFill>
                  <a:srgbClr val="009A46"/>
                </a:solidFill>
              </a:defRPr>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5" name="Fußzeilenplatzhalter 4"/>
          <p:cNvSpPr>
            <a:spLocks noGrp="1"/>
          </p:cNvSpPr>
          <p:nvPr>
            <p:ph type="ftr" sz="quarter" idx="11"/>
          </p:nvPr>
        </p:nvSpPr>
        <p:spPr/>
        <p:txBody>
          <a:body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6" name="Foliennummernplatzhalter 5"/>
          <p:cNvSpPr>
            <a:spLocks noGrp="1"/>
          </p:cNvSpPr>
          <p:nvPr>
            <p:ph type="sldNum" sz="quarter" idx="12"/>
          </p:nvPr>
        </p:nvSpPr>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98931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normAutofit/>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normAutofit/>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8" name="Foliennummernplatzhalter 5"/>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385726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normAutofit/>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normAutofit/>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1"/>
          </p:nvPr>
        </p:nvSpPr>
        <p:spPr/>
        <p:txBody>
          <a:body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9" name="Foliennummernplatzhalter 8"/>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362244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11"/>
          </p:nvPr>
        </p:nvSpPr>
        <p:spPr/>
        <p:txBody>
          <a:body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6" name="Foliennummernplatzhalter 5"/>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7105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5" name="Foliennummernplatzhalter 5"/>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93140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normAutofit/>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p:txBody>
          <a:bodyPr/>
          <a:lstStyle/>
          <a:p>
            <a:r>
              <a:rPr lang="en-US"/>
              <a:t>© European Federation of Building Societies</a:t>
            </a:r>
            <a:endParaRPr lang="de-DE"/>
          </a:p>
        </p:txBody>
      </p:sp>
      <p:sp>
        <p:nvSpPr>
          <p:cNvPr id="8" name="Foliennummernplatzhalter 5"/>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268635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p:txBody>
          <a:bodyPr/>
          <a:lstStyle/>
          <a:p>
            <a:r>
              <a:rPr lang="en-US"/>
              <a:t>© European Federation of Building Societies</a:t>
            </a:r>
            <a:endParaRPr lang="de-DE"/>
          </a:p>
        </p:txBody>
      </p:sp>
      <p:sp>
        <p:nvSpPr>
          <p:cNvPr id="8" name="Foliennummernplatzhalter 5"/>
          <p:cNvSpPr>
            <a:spLocks noGrp="1"/>
          </p:cNvSpPr>
          <p:nvPr>
            <p:ph type="sldNum" sz="quarter" idx="12"/>
          </p:nvPr>
        </p:nvSpPr>
        <p:spPr>
          <a:xfrm>
            <a:off x="623392" y="6381329"/>
            <a:ext cx="2844800" cy="365125"/>
          </a:xfrm>
        </p:spPr>
        <p:txBody>
          <a:bodyPr/>
          <a:lstStyle/>
          <a:p>
            <a:fld id="{A7F64F92-2C2F-41E2-A216-D422BF616F51}" type="slidenum">
              <a:rPr lang="de-DE" smtClean="0"/>
              <a:t>‹Nr.›</a:t>
            </a:fld>
            <a:endParaRPr lang="de-DE"/>
          </a:p>
        </p:txBody>
      </p:sp>
    </p:spTree>
    <p:extLst>
      <p:ext uri="{BB962C8B-B14F-4D97-AF65-F5344CB8AC3E}">
        <p14:creationId xmlns:p14="http://schemas.microsoft.com/office/powerpoint/2010/main" val="4235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de-DE"/>
              <a:t>© European </a:t>
            </a:r>
            <a:r>
              <a:rPr lang="de-DE" err="1"/>
              <a:t>Federation</a:t>
            </a:r>
            <a:r>
              <a:rPr lang="de-DE"/>
              <a:t> </a:t>
            </a:r>
            <a:r>
              <a:rPr lang="de-DE" err="1"/>
              <a:t>of</a:t>
            </a:r>
            <a:r>
              <a:rPr lang="de-DE"/>
              <a:t> Building </a:t>
            </a:r>
            <a:r>
              <a:rPr lang="de-DE" err="1"/>
              <a:t>Societies</a:t>
            </a:r>
            <a:endParaRPr lang="de-DE"/>
          </a:p>
        </p:txBody>
      </p:sp>
      <p:sp>
        <p:nvSpPr>
          <p:cNvPr id="6" name="Foliennummernplatzhalter 5"/>
          <p:cNvSpPr>
            <a:spLocks noGrp="1"/>
          </p:cNvSpPr>
          <p:nvPr>
            <p:ph type="sldNum" sz="quarter" idx="4"/>
          </p:nvPr>
        </p:nvSpPr>
        <p:spPr>
          <a:xfrm>
            <a:off x="623392" y="638132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64F92-2C2F-41E2-A216-D422BF616F51}" type="slidenum">
              <a:rPr lang="de-DE" smtClean="0"/>
              <a:pPr/>
              <a:t>‹Nr.›</a:t>
            </a:fld>
            <a:endParaRPr lang="de-DE"/>
          </a:p>
        </p:txBody>
      </p:sp>
      <p:cxnSp>
        <p:nvCxnSpPr>
          <p:cNvPr id="8" name="Gerade Verbindung 7"/>
          <p:cNvCxnSpPr/>
          <p:nvPr/>
        </p:nvCxnSpPr>
        <p:spPr>
          <a:xfrm>
            <a:off x="13760" y="6309320"/>
            <a:ext cx="10160000" cy="0"/>
          </a:xfrm>
          <a:prstGeom prst="line">
            <a:avLst/>
          </a:prstGeom>
          <a:ln w="38100">
            <a:solidFill>
              <a:srgbClr val="009A46"/>
            </a:solidFill>
          </a:ln>
          <a:effectLst/>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08502" y="5877272"/>
            <a:ext cx="986972" cy="646922"/>
          </a:xfrm>
          <a:prstGeom prst="rect">
            <a:avLst/>
          </a:prstGeom>
        </p:spPr>
      </p:pic>
    </p:spTree>
    <p:extLst>
      <p:ext uri="{BB962C8B-B14F-4D97-AF65-F5344CB8AC3E}">
        <p14:creationId xmlns:p14="http://schemas.microsoft.com/office/powerpoint/2010/main" val="2964687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b="1" kern="1200">
          <a:solidFill>
            <a:srgbClr val="00B050"/>
          </a:solidFill>
          <a:effectLst/>
          <a:latin typeface="+mj-lt"/>
          <a:ea typeface="+mj-ea"/>
          <a:cs typeface="+mj-cs"/>
        </a:defRPr>
      </a:lvl1pPr>
    </p:titleStyle>
    <p:bodyStyle>
      <a:lvl1pPr marL="342900" indent="-342900" algn="l" defTabSz="914400" rtl="0" eaLnBrk="1" latinLnBrk="0" hangingPunct="1">
        <a:spcBef>
          <a:spcPts val="0"/>
        </a:spcBef>
        <a:spcAft>
          <a:spcPts val="600"/>
        </a:spcAft>
        <a:buClr>
          <a:srgbClr val="009A46"/>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Clr>
          <a:srgbClr val="009A4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rgbClr val="009A46"/>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rgbClr val="009A46"/>
        </a:buClr>
        <a:buFont typeface="Courier New" panose="02070309020205020404" pitchFamily="49" charset="0"/>
        <a:buChar char="o"/>
        <a:defRPr sz="24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rgbClr val="009A46"/>
        </a:buClr>
        <a:buFont typeface="Courier New" panose="02070309020205020404" pitchFamily="49" charset="0"/>
        <a:buChar char="o"/>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79900"/>
            <a:ext cx="7772400" cy="1589102"/>
          </a:xfrm>
        </p:spPr>
        <p:txBody>
          <a:bodyPr/>
          <a:lstStyle/>
          <a:p>
            <a:r>
              <a:rPr lang="en-US">
                <a:solidFill>
                  <a:srgbClr val="00A249"/>
                </a:solidFill>
              </a:rPr>
              <a:t>EFBS spring meeting 2022</a:t>
            </a:r>
            <a:endParaRPr lang="de-DE">
              <a:solidFill>
                <a:srgbClr val="00A249"/>
              </a:solidFill>
            </a:endParaRPr>
          </a:p>
        </p:txBody>
      </p:sp>
      <p:sp>
        <p:nvSpPr>
          <p:cNvPr id="3" name="Untertitel 2"/>
          <p:cNvSpPr>
            <a:spLocks noGrp="1"/>
          </p:cNvSpPr>
          <p:nvPr>
            <p:ph type="subTitle" idx="1"/>
          </p:nvPr>
        </p:nvSpPr>
        <p:spPr>
          <a:xfrm>
            <a:off x="2414335" y="2470484"/>
            <a:ext cx="7772399" cy="2445845"/>
          </a:xfrm>
        </p:spPr>
        <p:txBody>
          <a:bodyPr>
            <a:normAutofit/>
          </a:bodyPr>
          <a:lstStyle/>
          <a:p>
            <a:pPr>
              <a:defRPr/>
            </a:pPr>
            <a:r>
              <a:rPr lang="en-US" b="1" dirty="0">
                <a:effectLst>
                  <a:outerShdw blurRad="38100" dist="38100" dir="2700000" algn="tl">
                    <a:srgbClr val="FFFFFF"/>
                  </a:outerShdw>
                </a:effectLst>
              </a:rPr>
              <a:t>General Assembly</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12 May 2022, </a:t>
            </a:r>
            <a:r>
              <a:rPr lang="de-DE" b="1" dirty="0">
                <a:effectLst>
                  <a:outerShdw blurRad="38100" dist="38100" dir="2700000" algn="tl">
                    <a:srgbClr val="FFFFFF"/>
                  </a:outerShdw>
                </a:effectLst>
              </a:rPr>
              <a:t>4:00pm–5:00pm, Thon Hotel EU </a:t>
            </a:r>
            <a:r>
              <a:rPr lang="de-DE" b="1" dirty="0" err="1">
                <a:effectLst>
                  <a:outerShdw blurRad="38100" dist="38100" dir="2700000" algn="tl">
                    <a:srgbClr val="FFFFFF"/>
                  </a:outerShdw>
                </a:effectLst>
              </a:rPr>
              <a:t>Brussels</a:t>
            </a:r>
            <a:endParaRPr lang="de-DE" dirty="0"/>
          </a:p>
        </p:txBody>
      </p:sp>
    </p:spTree>
    <p:extLst>
      <p:ext uri="{BB962C8B-B14F-4D97-AF65-F5344CB8AC3E}">
        <p14:creationId xmlns:p14="http://schemas.microsoft.com/office/powerpoint/2010/main" val="366384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a:t>Meetings on Basel with Permanent Rep.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a:t>EFBS met on 11  March 2022 the Slovenian financial attaché responsible for the Basel III file, </a:t>
            </a:r>
            <a:r>
              <a:rPr lang="en-US" sz="9600" b="1" err="1"/>
              <a:t>Mr</a:t>
            </a:r>
            <a:r>
              <a:rPr lang="en-US" sz="9600" b="1"/>
              <a:t> Ales </a:t>
            </a:r>
            <a:r>
              <a:rPr lang="en-US" sz="9600" b="1" err="1"/>
              <a:t>Bradač</a:t>
            </a:r>
            <a:endParaRPr lang="en-US" sz="9600" b="1"/>
          </a:p>
          <a:p>
            <a:pPr algn="just">
              <a:lnSpc>
                <a:spcPct val="120000"/>
              </a:lnSpc>
            </a:pPr>
            <a:endParaRPr lang="en-US" sz="9600"/>
          </a:p>
          <a:p>
            <a:pPr algn="just">
              <a:lnSpc>
                <a:spcPct val="120000"/>
              </a:lnSpc>
            </a:pPr>
            <a:r>
              <a:rPr lang="en-US" sz="9600" err="1"/>
              <a:t>Mr</a:t>
            </a:r>
            <a:r>
              <a:rPr lang="en-US" sz="9600"/>
              <a:t> </a:t>
            </a:r>
            <a:r>
              <a:rPr lang="en-US" sz="9600" err="1"/>
              <a:t>Bradač</a:t>
            </a:r>
            <a:r>
              <a:rPr lang="en-US" sz="9600"/>
              <a:t> gave insights on further loan level criteria such as LTV/ Income to value that his government might ask for to be supportive of the transitional period residential real estate when calculating the output floor</a:t>
            </a:r>
            <a:endParaRPr lang="en-US"/>
          </a:p>
          <a:p>
            <a:pPr marL="0" indent="0" algn="just">
              <a:buNone/>
            </a:pPr>
            <a:endParaRPr lang="en-US" sz="280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10</a:t>
            </a:fld>
            <a:endParaRPr lang="de-DE"/>
          </a:p>
        </p:txBody>
      </p:sp>
      <p:pic>
        <p:nvPicPr>
          <p:cNvPr id="7" name="Grafik 6">
            <a:extLst>
              <a:ext uri="{FF2B5EF4-FFF2-40B4-BE49-F238E27FC236}">
                <a16:creationId xmlns:a16="http://schemas.microsoft.com/office/drawing/2014/main" id="{9569B412-D294-DC74-A334-A9C701BAAEFE}"/>
              </a:ext>
            </a:extLst>
          </p:cNvPr>
          <p:cNvPicPr>
            <a:picLocks noChangeAspect="1"/>
          </p:cNvPicPr>
          <p:nvPr/>
        </p:nvPicPr>
        <p:blipFill>
          <a:blip r:embed="rId2"/>
          <a:stretch>
            <a:fillRect/>
          </a:stretch>
        </p:blipFill>
        <p:spPr>
          <a:xfrm>
            <a:off x="7934325" y="1662864"/>
            <a:ext cx="2739217" cy="1859931"/>
          </a:xfrm>
          <a:prstGeom prst="rect">
            <a:avLst/>
          </a:prstGeom>
        </p:spPr>
      </p:pic>
    </p:spTree>
    <p:extLst>
      <p:ext uri="{BB962C8B-B14F-4D97-AF65-F5344CB8AC3E}">
        <p14:creationId xmlns:p14="http://schemas.microsoft.com/office/powerpoint/2010/main" val="160300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dirty="0"/>
              <a:t>Meetings on Basel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a:t>EFBS will follow up with all representatives mentioned so far</a:t>
            </a:r>
          </a:p>
          <a:p>
            <a:pPr algn="just">
              <a:lnSpc>
                <a:spcPct val="120000"/>
              </a:lnSpc>
            </a:pPr>
            <a:r>
              <a:rPr lang="en-US" sz="9600"/>
              <a:t>EFBS is scheduling further exchanges with responsible financial attaches of Austria (</a:t>
            </a:r>
            <a:r>
              <a:rPr lang="en-US" sz="9600" err="1"/>
              <a:t>Mr</a:t>
            </a:r>
            <a:r>
              <a:rPr lang="en-US" sz="9600"/>
              <a:t> Maximilian Flesch), the Czech Republic (</a:t>
            </a:r>
            <a:r>
              <a:rPr lang="en-US" sz="9600" err="1"/>
              <a:t>Mr</a:t>
            </a:r>
            <a:r>
              <a:rPr lang="en-US" sz="9600"/>
              <a:t> Martin </a:t>
            </a:r>
            <a:r>
              <a:rPr lang="en-US" sz="9600" err="1"/>
              <a:t>Blažek</a:t>
            </a:r>
            <a:r>
              <a:rPr lang="en-US" sz="9600"/>
              <a:t>) and Sweden.</a:t>
            </a:r>
            <a:endParaRPr lang="en-US" sz="9600" b="1"/>
          </a:p>
          <a:p>
            <a:pPr algn="just">
              <a:lnSpc>
                <a:spcPct val="120000"/>
              </a:lnSpc>
            </a:pPr>
            <a:r>
              <a:rPr lang="en-US" sz="9600"/>
              <a:t>In addition, the EFBS would also address the ECON MEPs </a:t>
            </a:r>
            <a:r>
              <a:rPr lang="en-US" sz="9600" b="1"/>
              <a:t>Gilles Boyer </a:t>
            </a:r>
            <a:r>
              <a:rPr lang="en-US" sz="9600"/>
              <a:t>(Renew Europe) and </a:t>
            </a:r>
            <a:r>
              <a:rPr lang="en-US" sz="9600" b="1"/>
              <a:t>Linea </a:t>
            </a:r>
            <a:r>
              <a:rPr lang="en-US" sz="9600" b="1" err="1"/>
              <a:t>Sogaard-Lidell</a:t>
            </a:r>
            <a:r>
              <a:rPr lang="en-US" sz="9600"/>
              <a:t> (Renew Europe)</a:t>
            </a:r>
          </a:p>
          <a:p>
            <a:pPr marL="0" indent="0" algn="just">
              <a:buNone/>
            </a:pPr>
            <a:endParaRPr lang="en-US" sz="280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11</a:t>
            </a:fld>
            <a:endParaRPr lang="de-DE"/>
          </a:p>
        </p:txBody>
      </p:sp>
      <p:pic>
        <p:nvPicPr>
          <p:cNvPr id="6" name="Grafik 5">
            <a:extLst>
              <a:ext uri="{FF2B5EF4-FFF2-40B4-BE49-F238E27FC236}">
                <a16:creationId xmlns:a16="http://schemas.microsoft.com/office/drawing/2014/main" id="{AEB0A496-3CF2-A721-4AD1-BB154D803932}"/>
              </a:ext>
            </a:extLst>
          </p:cNvPr>
          <p:cNvPicPr>
            <a:picLocks noChangeAspect="1"/>
          </p:cNvPicPr>
          <p:nvPr/>
        </p:nvPicPr>
        <p:blipFill>
          <a:blip r:embed="rId2"/>
          <a:stretch>
            <a:fillRect/>
          </a:stretch>
        </p:blipFill>
        <p:spPr>
          <a:xfrm>
            <a:off x="8370746" y="1662864"/>
            <a:ext cx="1554653" cy="1972711"/>
          </a:xfrm>
          <a:prstGeom prst="rect">
            <a:avLst/>
          </a:prstGeom>
        </p:spPr>
      </p:pic>
      <p:pic>
        <p:nvPicPr>
          <p:cNvPr id="9" name="Grafik 8">
            <a:extLst>
              <a:ext uri="{FF2B5EF4-FFF2-40B4-BE49-F238E27FC236}">
                <a16:creationId xmlns:a16="http://schemas.microsoft.com/office/drawing/2014/main" id="{1246CC2D-0EB4-8BDD-8ADA-0D920EA69DC4}"/>
              </a:ext>
            </a:extLst>
          </p:cNvPr>
          <p:cNvPicPr>
            <a:picLocks noChangeAspect="1"/>
          </p:cNvPicPr>
          <p:nvPr/>
        </p:nvPicPr>
        <p:blipFill>
          <a:blip r:embed="rId3"/>
          <a:stretch>
            <a:fillRect/>
          </a:stretch>
        </p:blipFill>
        <p:spPr>
          <a:xfrm>
            <a:off x="8370746" y="3842558"/>
            <a:ext cx="1562543" cy="1972711"/>
          </a:xfrm>
          <a:prstGeom prst="rect">
            <a:avLst/>
          </a:prstGeom>
        </p:spPr>
      </p:pic>
    </p:spTree>
    <p:extLst>
      <p:ext uri="{BB962C8B-B14F-4D97-AF65-F5344CB8AC3E}">
        <p14:creationId xmlns:p14="http://schemas.microsoft.com/office/powerpoint/2010/main" val="341458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a:t>Meetings on green finance with COM</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dirty="0"/>
              <a:t>EFBS met on 1 April 2022 with staff of the European Commission’s department for Sustainable Finance (FISMA.B.2), </a:t>
            </a:r>
            <a:r>
              <a:rPr lang="en-US" sz="9600" dirty="0" err="1"/>
              <a:t>i.a.</a:t>
            </a:r>
            <a:r>
              <a:rPr lang="en-US" sz="9600" dirty="0"/>
              <a:t> </a:t>
            </a:r>
            <a:r>
              <a:rPr lang="en-US" sz="9600" dirty="0" err="1"/>
              <a:t>Mr</a:t>
            </a:r>
            <a:r>
              <a:rPr lang="en-US" sz="9600" dirty="0"/>
              <a:t> </a:t>
            </a:r>
            <a:r>
              <a:rPr lang="en-US" sz="9600" b="1" dirty="0"/>
              <a:t>Andreas </a:t>
            </a:r>
            <a:r>
              <a:rPr lang="en-US" sz="9600" b="1" dirty="0" err="1"/>
              <a:t>Rajchl</a:t>
            </a:r>
            <a:r>
              <a:rPr lang="en-US" sz="9600" b="1" dirty="0"/>
              <a:t> </a:t>
            </a:r>
          </a:p>
          <a:p>
            <a:pPr algn="just">
              <a:lnSpc>
                <a:spcPct val="120000"/>
              </a:lnSpc>
            </a:pPr>
            <a:r>
              <a:rPr lang="en-US" sz="9600" dirty="0"/>
              <a:t>Exchange of views on a variety of green finance topics such as</a:t>
            </a:r>
          </a:p>
          <a:p>
            <a:pPr lvl="1" algn="just">
              <a:lnSpc>
                <a:spcPct val="120000"/>
              </a:lnSpc>
            </a:pPr>
            <a:r>
              <a:rPr lang="en-US" sz="9600" b="1" dirty="0"/>
              <a:t>Greening the MCD</a:t>
            </a:r>
          </a:p>
          <a:p>
            <a:pPr lvl="1" algn="just">
              <a:lnSpc>
                <a:spcPct val="120000"/>
              </a:lnSpc>
            </a:pPr>
            <a:r>
              <a:rPr lang="en-US" sz="9600" b="1" dirty="0"/>
              <a:t>Green Mortgages</a:t>
            </a:r>
          </a:p>
          <a:p>
            <a:pPr lvl="1" algn="just">
              <a:lnSpc>
                <a:spcPct val="120000"/>
              </a:lnSpc>
            </a:pPr>
            <a:r>
              <a:rPr lang="en-US" sz="9600" b="1" dirty="0"/>
              <a:t>Green Supporting Factor</a:t>
            </a:r>
          </a:p>
          <a:p>
            <a:pPr lvl="1" algn="just">
              <a:lnSpc>
                <a:spcPct val="120000"/>
              </a:lnSpc>
            </a:pPr>
            <a:r>
              <a:rPr lang="en-US" sz="9600" b="1" dirty="0"/>
              <a:t>Extension of Taxonomy regulation</a:t>
            </a:r>
          </a:p>
          <a:p>
            <a:pPr marL="0" indent="0" algn="just">
              <a:buNone/>
            </a:pPr>
            <a:endParaRPr lang="en-US" sz="2800" dirty="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12</a:t>
            </a:fld>
            <a:endParaRPr lang="de-DE"/>
          </a:p>
        </p:txBody>
      </p:sp>
      <p:pic>
        <p:nvPicPr>
          <p:cNvPr id="10" name="Grafik 9">
            <a:extLst>
              <a:ext uri="{FF2B5EF4-FFF2-40B4-BE49-F238E27FC236}">
                <a16:creationId xmlns:a16="http://schemas.microsoft.com/office/drawing/2014/main" id="{6513E07C-8AE7-2D67-5CF9-653AD693DCF6}"/>
              </a:ext>
            </a:extLst>
          </p:cNvPr>
          <p:cNvPicPr>
            <a:picLocks noChangeAspect="1"/>
          </p:cNvPicPr>
          <p:nvPr/>
        </p:nvPicPr>
        <p:blipFill>
          <a:blip r:embed="rId2"/>
          <a:stretch>
            <a:fillRect/>
          </a:stretch>
        </p:blipFill>
        <p:spPr>
          <a:xfrm>
            <a:off x="7543800" y="1689073"/>
            <a:ext cx="4095750" cy="1181100"/>
          </a:xfrm>
          <a:prstGeom prst="rect">
            <a:avLst/>
          </a:prstGeom>
        </p:spPr>
      </p:pic>
    </p:spTree>
    <p:extLst>
      <p:ext uri="{BB962C8B-B14F-4D97-AF65-F5344CB8AC3E}">
        <p14:creationId xmlns:p14="http://schemas.microsoft.com/office/powerpoint/2010/main" val="32794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05516BE-CE59-5CF8-3D58-EF87B8E07A93}"/>
              </a:ext>
            </a:extLst>
          </p:cNvPr>
          <p:cNvPicPr>
            <a:picLocks noChangeAspect="1"/>
          </p:cNvPicPr>
          <p:nvPr/>
        </p:nvPicPr>
        <p:blipFill>
          <a:blip r:embed="rId2"/>
          <a:stretch>
            <a:fillRect/>
          </a:stretch>
        </p:blipFill>
        <p:spPr>
          <a:xfrm>
            <a:off x="8370746" y="1662864"/>
            <a:ext cx="1554652" cy="1966177"/>
          </a:xfrm>
          <a:prstGeom prst="rect">
            <a:avLst/>
          </a:prstGeom>
        </p:spPr>
      </p:pic>
      <p:pic>
        <p:nvPicPr>
          <p:cNvPr id="7" name="Grafik 6">
            <a:extLst>
              <a:ext uri="{FF2B5EF4-FFF2-40B4-BE49-F238E27FC236}">
                <a16:creationId xmlns:a16="http://schemas.microsoft.com/office/drawing/2014/main" id="{B34F4D41-A503-A29B-715B-CF89B6D48D21}"/>
              </a:ext>
            </a:extLst>
          </p:cNvPr>
          <p:cNvPicPr>
            <a:picLocks noChangeAspect="1"/>
          </p:cNvPicPr>
          <p:nvPr/>
        </p:nvPicPr>
        <p:blipFill>
          <a:blip r:embed="rId3"/>
          <a:stretch>
            <a:fillRect/>
          </a:stretch>
        </p:blipFill>
        <p:spPr>
          <a:xfrm>
            <a:off x="8370746" y="3842558"/>
            <a:ext cx="1584744" cy="1972710"/>
          </a:xfrm>
          <a:prstGeom prst="rect">
            <a:avLst/>
          </a:prstGeom>
        </p:spPr>
      </p:pic>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a:t>Meetings on EPBD with MEPs</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a:t>EFBS will reach out to Members of European Parliament to discuss the revision of the Energy Performance of Buildings Directive (EPBD)</a:t>
            </a:r>
          </a:p>
          <a:p>
            <a:pPr algn="just">
              <a:lnSpc>
                <a:spcPct val="120000"/>
              </a:lnSpc>
            </a:pPr>
            <a:r>
              <a:rPr lang="en-US" sz="9600"/>
              <a:t>Meetings foreseen </a:t>
            </a:r>
            <a:r>
              <a:rPr lang="en-US" sz="9600" err="1"/>
              <a:t>i.a.</a:t>
            </a:r>
            <a:r>
              <a:rPr lang="en-US" sz="9600"/>
              <a:t> with Green rapporteur </a:t>
            </a:r>
            <a:r>
              <a:rPr lang="en-US" sz="9600" b="1"/>
              <a:t>Ciaran Cuffe</a:t>
            </a:r>
            <a:r>
              <a:rPr lang="en-US" sz="9600"/>
              <a:t>, Renew shadow-rap. </a:t>
            </a:r>
            <a:r>
              <a:rPr lang="en-US" sz="9600" b="1"/>
              <a:t>Morten Petersen </a:t>
            </a:r>
            <a:r>
              <a:rPr lang="en-US" sz="9600"/>
              <a:t>and  EVP shadow rapporteur </a:t>
            </a:r>
            <a:r>
              <a:rPr lang="en-US" sz="9600" b="1"/>
              <a:t>Seán Kelly</a:t>
            </a:r>
          </a:p>
          <a:p>
            <a:pPr algn="just">
              <a:lnSpc>
                <a:spcPct val="120000"/>
              </a:lnSpc>
            </a:pPr>
            <a:r>
              <a:rPr lang="en-US" sz="9600"/>
              <a:t>EFBS welcomes the approach to improve the provisions on energy performance certificates (set out in Art. 16 to 19)</a:t>
            </a:r>
          </a:p>
          <a:p>
            <a:pPr marL="0" indent="0" algn="just">
              <a:buNone/>
            </a:pPr>
            <a:endParaRPr lang="en-US" sz="280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13</a:t>
            </a:fld>
            <a:endParaRPr lang="de-DE"/>
          </a:p>
        </p:txBody>
      </p:sp>
    </p:spTree>
    <p:extLst>
      <p:ext uri="{BB962C8B-B14F-4D97-AF65-F5344CB8AC3E}">
        <p14:creationId xmlns:p14="http://schemas.microsoft.com/office/powerpoint/2010/main" val="289245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E96B6-BC2F-4A00-9D8A-03C2868683D5}"/>
              </a:ext>
            </a:extLst>
          </p:cNvPr>
          <p:cNvSpPr>
            <a:spLocks noGrp="1"/>
          </p:cNvSpPr>
          <p:nvPr>
            <p:ph type="title"/>
          </p:nvPr>
        </p:nvSpPr>
        <p:spPr>
          <a:xfrm>
            <a:off x="1793420" y="286374"/>
            <a:ext cx="9350829" cy="1143000"/>
          </a:xfrm>
        </p:spPr>
        <p:txBody>
          <a:bodyPr anchor="ctr">
            <a:normAutofit fontScale="90000"/>
          </a:bodyPr>
          <a:lstStyle/>
          <a:p>
            <a:r>
              <a:rPr lang="en-GB" dirty="0"/>
              <a:t>Meetings with Permanent Representation on CCD</a:t>
            </a:r>
            <a:endParaRPr lang="de-DE" dirty="0"/>
          </a:p>
        </p:txBody>
      </p:sp>
      <p:sp>
        <p:nvSpPr>
          <p:cNvPr id="13" name="Content Placeholder 2">
            <a:extLst>
              <a:ext uri="{FF2B5EF4-FFF2-40B4-BE49-F238E27FC236}">
                <a16:creationId xmlns:a16="http://schemas.microsoft.com/office/drawing/2014/main" id="{D016A4B0-A4BA-499B-A417-4C76C1BF56F2}"/>
              </a:ext>
            </a:extLst>
          </p:cNvPr>
          <p:cNvSpPr>
            <a:spLocks noGrp="1"/>
          </p:cNvSpPr>
          <p:nvPr>
            <p:ph sz="half" idx="2"/>
          </p:nvPr>
        </p:nvSpPr>
        <p:spPr>
          <a:xfrm>
            <a:off x="5927273" y="1421834"/>
            <a:ext cx="4471307" cy="4756149"/>
          </a:xfrm>
        </p:spPr>
        <p:txBody>
          <a:bodyPr>
            <a:normAutofit fontScale="77500" lnSpcReduction="20000"/>
          </a:bodyPr>
          <a:lstStyle/>
          <a:p>
            <a:r>
              <a:rPr lang="en-US" sz="2000" dirty="0"/>
              <a:t>EFBS consulted on the issue relevant to Bausparkassen on how the rules on responsible lending/borrowing (e.g., pre-contractual information, caps on interests/costs and creditworthiness assessment) can be improved under the new CCD proposal.</a:t>
            </a:r>
          </a:p>
          <a:p>
            <a:r>
              <a:rPr lang="en-US" sz="2000" dirty="0"/>
              <a:t>The French Presidency is working on a “general approach” until early June 2022.</a:t>
            </a:r>
          </a:p>
          <a:p>
            <a:r>
              <a:rPr lang="en-US" sz="2000" dirty="0"/>
              <a:t>Outlook: The French representatives wanted to simplify the information requirements proposed by the Commission and adapt the new strict requirements for creditworthiness assessments. At least, however, the compromise reached in the Council seems to have been successful, for example, in limiting the right of withdrawal (1 year and 14 days) and the (cost/interest) ceilings at EU level (current wording: </a:t>
            </a:r>
            <a:r>
              <a:rPr lang="en-US" sz="2000" i="1" dirty="0"/>
              <a:t>"Member States shall introduce measures to ensure that creditors do not charge excessively high interest rates, annual percentage rates of charge on loans or total costs of credit").</a:t>
            </a:r>
          </a:p>
        </p:txBody>
      </p:sp>
      <p:sp>
        <p:nvSpPr>
          <p:cNvPr id="5" name="Fußzeilenplatzhalter 4">
            <a:extLst>
              <a:ext uri="{FF2B5EF4-FFF2-40B4-BE49-F238E27FC236}">
                <a16:creationId xmlns:a16="http://schemas.microsoft.com/office/drawing/2014/main" id="{671BA171-B3A7-4389-8781-319096A08B0D}"/>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6" name="Foliennummernplatzhalter 5">
            <a:extLst>
              <a:ext uri="{FF2B5EF4-FFF2-40B4-BE49-F238E27FC236}">
                <a16:creationId xmlns:a16="http://schemas.microsoft.com/office/drawing/2014/main" id="{5B141637-FDF7-492C-B67B-B9FBEE66B01B}"/>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14</a:t>
            </a:fld>
            <a:endParaRPr lang="de-DE"/>
          </a:p>
        </p:txBody>
      </p:sp>
      <p:pic>
        <p:nvPicPr>
          <p:cNvPr id="18" name="Grafik 17">
            <a:extLst>
              <a:ext uri="{FF2B5EF4-FFF2-40B4-BE49-F238E27FC236}">
                <a16:creationId xmlns:a16="http://schemas.microsoft.com/office/drawing/2014/main" id="{639ACD16-D973-42BA-B304-783D2D96FE05}"/>
              </a:ext>
            </a:extLst>
          </p:cNvPr>
          <p:cNvPicPr>
            <a:picLocks noChangeAspect="1"/>
          </p:cNvPicPr>
          <p:nvPr/>
        </p:nvPicPr>
        <p:blipFill>
          <a:blip r:embed="rId2"/>
          <a:stretch>
            <a:fillRect/>
          </a:stretch>
        </p:blipFill>
        <p:spPr>
          <a:xfrm>
            <a:off x="1894296" y="2155682"/>
            <a:ext cx="3932101" cy="2740990"/>
          </a:xfrm>
          <a:prstGeom prst="rect">
            <a:avLst/>
          </a:prstGeom>
        </p:spPr>
      </p:pic>
    </p:spTree>
    <p:extLst>
      <p:ext uri="{BB962C8B-B14F-4D97-AF65-F5344CB8AC3E}">
        <p14:creationId xmlns:p14="http://schemas.microsoft.com/office/powerpoint/2010/main" val="104711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dirty="0"/>
              <a:t>Meetings on CCD with MEPs</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dirty="0"/>
              <a:t>EFBS met and sent amendments to the rapporteur and the so-called shadow rapporteurs responsible for the CCD</a:t>
            </a:r>
          </a:p>
          <a:p>
            <a:pPr algn="just">
              <a:lnSpc>
                <a:spcPct val="120000"/>
              </a:lnSpc>
            </a:pPr>
            <a:r>
              <a:rPr lang="en-US" sz="9600" dirty="0"/>
              <a:t>On 28 March 2022, the IMCO Committee held its first public exchange of views on 808 tabled amendments </a:t>
            </a:r>
          </a:p>
          <a:p>
            <a:pPr algn="just">
              <a:lnSpc>
                <a:spcPct val="120000"/>
              </a:lnSpc>
            </a:pPr>
            <a:r>
              <a:rPr lang="en-US" sz="9600" dirty="0"/>
              <a:t>The shadow rapporteur from the Greens from Germany will report on the current state of negotiations in the IMCO Committee in the Legal Affairs Committee tomorrow</a:t>
            </a:r>
            <a:endParaRPr lang="en-US" sz="2800" dirty="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15</a:t>
            </a:fld>
            <a:endParaRPr lang="de-DE"/>
          </a:p>
        </p:txBody>
      </p:sp>
      <p:pic>
        <p:nvPicPr>
          <p:cNvPr id="1026" name="Picture 2" descr="Malte GALLÉE">
            <a:extLst>
              <a:ext uri="{FF2B5EF4-FFF2-40B4-BE49-F238E27FC236}">
                <a16:creationId xmlns:a16="http://schemas.microsoft.com/office/drawing/2014/main" id="{19C9D04D-A47F-F78B-4239-8C288F9AB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410" y="2058987"/>
            <a:ext cx="2419350" cy="30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5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199" y="274638"/>
            <a:ext cx="8836479" cy="1143000"/>
          </a:xfrm>
        </p:spPr>
        <p:txBody>
          <a:bodyPr anchor="ctr">
            <a:normAutofit fontScale="90000"/>
          </a:bodyPr>
          <a:lstStyle/>
          <a:p>
            <a:pPr algn="ctr"/>
            <a:r>
              <a:rPr lang="en-GB" dirty="0"/>
              <a:t>Outlook on the Mortgage Credit Directive (MCD)</a:t>
            </a:r>
            <a:br>
              <a:rPr lang="en-GB" dirty="0"/>
            </a:br>
            <a:r>
              <a:rPr lang="en-GB" dirty="0"/>
              <a:t>- PAST -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510393"/>
            <a:ext cx="6257716" cy="4484716"/>
          </a:xfrm>
        </p:spPr>
        <p:txBody>
          <a:bodyPr>
            <a:normAutofit fontScale="25000" lnSpcReduction="20000"/>
          </a:bodyPr>
          <a:lstStyle/>
          <a:p>
            <a:pPr algn="just">
              <a:lnSpc>
                <a:spcPct val="120000"/>
              </a:lnSpc>
            </a:pPr>
            <a:r>
              <a:rPr lang="en-US" sz="9600" dirty="0"/>
              <a:t>Retail financial services - FISMA.B.3 = the European Commission’s department responsible for the MCD </a:t>
            </a:r>
          </a:p>
          <a:p>
            <a:pPr lvl="1" algn="just">
              <a:lnSpc>
                <a:spcPct val="120000"/>
              </a:lnSpc>
            </a:pPr>
            <a:r>
              <a:rPr lang="en-US" sz="7200" dirty="0"/>
              <a:t>Study: assessed via a study conducted by an external consulting firm the functioning of the MCD according to Article 44 and 45</a:t>
            </a:r>
          </a:p>
          <a:p>
            <a:pPr algn="just">
              <a:lnSpc>
                <a:spcPct val="120000"/>
              </a:lnSpc>
            </a:pPr>
            <a:r>
              <a:rPr lang="en-US" sz="9600" dirty="0"/>
              <a:t>EFBS was consulted and gave feedback</a:t>
            </a:r>
          </a:p>
          <a:p>
            <a:pPr algn="just">
              <a:lnSpc>
                <a:spcPct val="120000"/>
              </a:lnSpc>
            </a:pPr>
            <a:r>
              <a:rPr lang="en-US" sz="9600" dirty="0"/>
              <a:t>The results of the study and DG FISMA’s report on this study confirmed that</a:t>
            </a:r>
          </a:p>
          <a:p>
            <a:pPr lvl="1" algn="just">
              <a:lnSpc>
                <a:spcPct val="120000"/>
              </a:lnSpc>
            </a:pPr>
            <a:r>
              <a:rPr lang="en-US" sz="7200" dirty="0"/>
              <a:t>Provisions of the MCD are still relevant</a:t>
            </a:r>
          </a:p>
          <a:p>
            <a:pPr lvl="1" algn="just">
              <a:lnSpc>
                <a:spcPct val="120000"/>
              </a:lnSpc>
            </a:pPr>
            <a:r>
              <a:rPr lang="en-US" sz="7200" dirty="0"/>
              <a:t>No legislative changes are necessarily needed</a:t>
            </a:r>
          </a:p>
          <a:p>
            <a:pPr lvl="1" algn="just">
              <a:lnSpc>
                <a:spcPct val="120000"/>
              </a:lnSpc>
            </a:pPr>
            <a:r>
              <a:rPr lang="en-US" sz="7200" dirty="0"/>
              <a:t>Several challenges hinder the functioning of the MCD</a:t>
            </a:r>
          </a:p>
          <a:p>
            <a:pPr algn="just">
              <a:lnSpc>
                <a:spcPct val="120000"/>
              </a:lnSpc>
            </a:pPr>
            <a:endParaRPr lang="en-US" sz="9600" dirty="0"/>
          </a:p>
          <a:p>
            <a:pPr marL="0" indent="0" algn="just">
              <a:buNone/>
            </a:pPr>
            <a:endParaRPr lang="en-US" sz="2800" dirty="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16</a:t>
            </a:fld>
            <a:endParaRPr lang="de-DE"/>
          </a:p>
        </p:txBody>
      </p:sp>
      <p:pic>
        <p:nvPicPr>
          <p:cNvPr id="10" name="Grafik 9">
            <a:extLst>
              <a:ext uri="{FF2B5EF4-FFF2-40B4-BE49-F238E27FC236}">
                <a16:creationId xmlns:a16="http://schemas.microsoft.com/office/drawing/2014/main" id="{6513E07C-8AE7-2D67-5CF9-653AD693DCF6}"/>
              </a:ext>
            </a:extLst>
          </p:cNvPr>
          <p:cNvPicPr>
            <a:picLocks noChangeAspect="1"/>
          </p:cNvPicPr>
          <p:nvPr/>
        </p:nvPicPr>
        <p:blipFill>
          <a:blip r:embed="rId2"/>
          <a:stretch>
            <a:fillRect/>
          </a:stretch>
        </p:blipFill>
        <p:spPr>
          <a:xfrm>
            <a:off x="8510483" y="1729894"/>
            <a:ext cx="3400634" cy="980648"/>
          </a:xfrm>
          <a:prstGeom prst="rect">
            <a:avLst/>
          </a:prstGeom>
        </p:spPr>
      </p:pic>
    </p:spTree>
    <p:extLst>
      <p:ext uri="{BB962C8B-B14F-4D97-AF65-F5344CB8AC3E}">
        <p14:creationId xmlns:p14="http://schemas.microsoft.com/office/powerpoint/2010/main" val="221201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91544" y="136524"/>
            <a:ext cx="8787493" cy="1143000"/>
          </a:xfrm>
        </p:spPr>
        <p:txBody>
          <a:bodyPr anchor="ctr">
            <a:normAutofit fontScale="90000"/>
          </a:bodyPr>
          <a:lstStyle/>
          <a:p>
            <a:pPr algn="ctr"/>
            <a:r>
              <a:rPr lang="en-GB" dirty="0"/>
              <a:t>Outlook on the MCD </a:t>
            </a:r>
            <a:br>
              <a:rPr lang="en-GB" dirty="0"/>
            </a:br>
            <a:r>
              <a:rPr lang="en-GB" dirty="0"/>
              <a:t>- FUTURE -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680356" y="1123724"/>
            <a:ext cx="9538608" cy="4484716"/>
          </a:xfrm>
        </p:spPr>
        <p:txBody>
          <a:bodyPr>
            <a:normAutofit fontScale="25000" lnSpcReduction="20000"/>
          </a:bodyPr>
          <a:lstStyle/>
          <a:p>
            <a:pPr algn="just">
              <a:lnSpc>
                <a:spcPct val="120000"/>
              </a:lnSpc>
            </a:pPr>
            <a:r>
              <a:rPr lang="en-US" sz="9600" dirty="0"/>
              <a:t>This spring: DG FISMA decided to investigate these challenges further and collect new evidence in the next months</a:t>
            </a:r>
          </a:p>
          <a:p>
            <a:pPr lvl="1" algn="just">
              <a:lnSpc>
                <a:spcPct val="120000"/>
              </a:lnSpc>
            </a:pPr>
            <a:r>
              <a:rPr lang="en-US" sz="7200" dirty="0"/>
              <a:t>Public consultation</a:t>
            </a:r>
          </a:p>
          <a:p>
            <a:pPr lvl="1" algn="just">
              <a:lnSpc>
                <a:spcPct val="120000"/>
              </a:lnSpc>
            </a:pPr>
            <a:r>
              <a:rPr lang="en-US" sz="7200" dirty="0"/>
              <a:t>Call for evidence </a:t>
            </a:r>
          </a:p>
          <a:p>
            <a:pPr algn="just">
              <a:lnSpc>
                <a:spcPct val="120000"/>
              </a:lnSpc>
            </a:pPr>
            <a:r>
              <a:rPr lang="en-US" sz="9600" dirty="0"/>
              <a:t>Public consultation</a:t>
            </a:r>
          </a:p>
          <a:p>
            <a:pPr lvl="1" algn="just">
              <a:lnSpc>
                <a:spcPct val="120000"/>
              </a:lnSpc>
            </a:pPr>
            <a:r>
              <a:rPr lang="en-US" sz="7200" dirty="0"/>
              <a:t>Approx. 60 questions you provided us input on &amp; we forwarded to DG FISMA on 28 February</a:t>
            </a:r>
          </a:p>
          <a:p>
            <a:pPr algn="just">
              <a:lnSpc>
                <a:spcPct val="120000"/>
              </a:lnSpc>
            </a:pPr>
            <a:r>
              <a:rPr lang="en-US" sz="9600" dirty="0"/>
              <a:t>Call for evidence</a:t>
            </a:r>
          </a:p>
          <a:p>
            <a:pPr lvl="1" algn="just">
              <a:lnSpc>
                <a:spcPct val="120000"/>
              </a:lnSpc>
            </a:pPr>
            <a:r>
              <a:rPr lang="en-US" sz="7200" dirty="0"/>
              <a:t>Specific questions addresses to EBA </a:t>
            </a:r>
            <a:r>
              <a:rPr lang="en-US" sz="4800" dirty="0"/>
              <a:t>(e.g., on foreign currency loan, impact of </a:t>
            </a:r>
            <a:r>
              <a:rPr lang="en-US" sz="4800" dirty="0" err="1"/>
              <a:t>digitalisation</a:t>
            </a:r>
            <a:r>
              <a:rPr lang="en-US" sz="4800" dirty="0"/>
              <a:t>, information disclosure rules (at pre-contractual and in advertising stages), creditworthiness assessment, robo-advice, ways to facilitate cross-border provision for mortgages, financial stability, lessons from COVID and green mortgages)</a:t>
            </a:r>
          </a:p>
          <a:p>
            <a:pPr lvl="1" algn="just">
              <a:lnSpc>
                <a:spcPct val="120000"/>
              </a:lnSpc>
            </a:pPr>
            <a:r>
              <a:rPr lang="en-US" sz="7200" dirty="0"/>
              <a:t>Content of EBA’s opinion will be based exclusively on feedback from national supervisors</a:t>
            </a:r>
            <a:endParaRPr lang="en-US" sz="9600" dirty="0"/>
          </a:p>
          <a:p>
            <a:pPr lvl="1" algn="just">
              <a:lnSpc>
                <a:spcPct val="120000"/>
              </a:lnSpc>
            </a:pPr>
            <a:r>
              <a:rPr lang="en-US" sz="7200"/>
              <a:t>Opinion is due </a:t>
            </a:r>
            <a:r>
              <a:rPr lang="en-US" sz="7200" dirty="0"/>
              <a:t>until end of June</a:t>
            </a:r>
          </a:p>
          <a:p>
            <a:pPr algn="just">
              <a:lnSpc>
                <a:spcPct val="120000"/>
              </a:lnSpc>
            </a:pPr>
            <a:r>
              <a:rPr lang="en-US" sz="9600" dirty="0"/>
              <a:t>EFBS exchange with DG FISMA</a:t>
            </a:r>
          </a:p>
          <a:p>
            <a:pPr lvl="1" algn="just">
              <a:lnSpc>
                <a:spcPct val="120000"/>
              </a:lnSpc>
            </a:pPr>
            <a:r>
              <a:rPr lang="en-US" sz="7200" dirty="0"/>
              <a:t>Tomorrow: DG FISMA will report on their work and discuss possible adjustments in the legal affairs committee</a:t>
            </a:r>
          </a:p>
          <a:p>
            <a:pPr marL="0" indent="0" algn="just">
              <a:buNone/>
            </a:pPr>
            <a:endParaRPr lang="en-US" sz="2800" dirty="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17</a:t>
            </a:fld>
            <a:endParaRPr lang="de-DE" dirty="0"/>
          </a:p>
        </p:txBody>
      </p:sp>
    </p:spTree>
    <p:extLst>
      <p:ext uri="{BB962C8B-B14F-4D97-AF65-F5344CB8AC3E}">
        <p14:creationId xmlns:p14="http://schemas.microsoft.com/office/powerpoint/2010/main" val="408560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p:txBody>
          <a:bodyPr/>
          <a:lstStyle/>
          <a:p>
            <a:pPr algn="ctr"/>
            <a:r>
              <a:rPr lang="de-DE"/>
              <a:t>EFBS General Assembly – Agenda </a:t>
            </a: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18</a:t>
            </a:fld>
            <a:endParaRPr lang="de-DE"/>
          </a:p>
        </p:txBody>
      </p:sp>
      <p:sp>
        <p:nvSpPr>
          <p:cNvPr id="14" name="Textfeld 13">
            <a:extLst>
              <a:ext uri="{FF2B5EF4-FFF2-40B4-BE49-F238E27FC236}">
                <a16:creationId xmlns:a16="http://schemas.microsoft.com/office/drawing/2014/main" id="{8BC7A056-520F-40CA-BCCB-EE12E93BD0C8}"/>
              </a:ext>
            </a:extLst>
          </p:cNvPr>
          <p:cNvSpPr txBox="1"/>
          <p:nvPr/>
        </p:nvSpPr>
        <p:spPr>
          <a:xfrm>
            <a:off x="1074821" y="1417638"/>
            <a:ext cx="10042358" cy="5302990"/>
          </a:xfrm>
          <a:prstGeom prst="rect">
            <a:avLst/>
          </a:prstGeom>
          <a:noFill/>
        </p:spPr>
        <p:txBody>
          <a:bodyPr wrap="square" rtlCol="0">
            <a:spAutoFit/>
          </a:bodyPr>
          <a:lstStyle/>
          <a:p>
            <a:pPr lvl="0" algn="just">
              <a:lnSpc>
                <a:spcPct val="120000"/>
              </a:lnSpc>
              <a:spcBef>
                <a:spcPts val="600"/>
              </a:spcBef>
              <a:spcAft>
                <a:spcPts val="600"/>
              </a:spcAft>
            </a:pPr>
            <a:r>
              <a:rPr lang="de-DE" b="1" dirty="0">
                <a:effectLst/>
                <a:ea typeface="Times New Roman" panose="02020603050405020304" pitchFamily="18" charset="0"/>
              </a:rPr>
              <a:t>1. </a:t>
            </a:r>
            <a:r>
              <a:rPr lang="de-DE" b="1" dirty="0" err="1">
                <a:effectLst/>
                <a:ea typeface="Times New Roman" panose="02020603050405020304" pitchFamily="18" charset="0"/>
              </a:rPr>
              <a:t>Secretary</a:t>
            </a:r>
            <a:r>
              <a:rPr lang="de-DE" b="1" dirty="0">
                <a:effectLst/>
                <a:ea typeface="Times New Roman" panose="02020603050405020304" pitchFamily="18" charset="0"/>
              </a:rPr>
              <a:t>/ </a:t>
            </a:r>
            <a:r>
              <a:rPr lang="de-DE" b="1" dirty="0" err="1">
                <a:effectLst/>
                <a:ea typeface="Times New Roman" panose="02020603050405020304" pitchFamily="18" charset="0"/>
              </a:rPr>
              <a:t>Additions</a:t>
            </a:r>
            <a:r>
              <a:rPr lang="de-DE" b="1" dirty="0">
                <a:effectLst/>
                <a:ea typeface="Times New Roman" panose="02020603050405020304" pitchFamily="18" charset="0"/>
              </a:rPr>
              <a:t> </a:t>
            </a:r>
            <a:r>
              <a:rPr lang="de-DE" b="1" dirty="0" err="1">
                <a:effectLst/>
                <a:ea typeface="Times New Roman" panose="02020603050405020304" pitchFamily="18" charset="0"/>
              </a:rPr>
              <a:t>to</a:t>
            </a:r>
            <a:r>
              <a:rPr lang="de-DE" b="1" dirty="0">
                <a:effectLst/>
                <a:ea typeface="Times New Roman" panose="02020603050405020304" pitchFamily="18" charset="0"/>
              </a:rPr>
              <a:t> </a:t>
            </a:r>
            <a:r>
              <a:rPr lang="de-DE" b="1" dirty="0" err="1">
                <a:effectLst/>
                <a:ea typeface="Times New Roman" panose="02020603050405020304" pitchFamily="18" charset="0"/>
              </a:rPr>
              <a:t>the</a:t>
            </a:r>
            <a:r>
              <a:rPr lang="de-DE" b="1" dirty="0">
                <a:effectLst/>
                <a:ea typeface="Times New Roman" panose="02020603050405020304" pitchFamily="18" charset="0"/>
              </a:rPr>
              <a:t> Agenda </a:t>
            </a:r>
          </a:p>
          <a:p>
            <a:pPr lvl="0" algn="just">
              <a:lnSpc>
                <a:spcPct val="120000"/>
              </a:lnSpc>
              <a:spcBef>
                <a:spcPts val="600"/>
              </a:spcBef>
              <a:spcAft>
                <a:spcPts val="600"/>
              </a:spcAft>
            </a:pPr>
            <a:r>
              <a:rPr lang="en-US" b="1" dirty="0">
                <a:effectLst/>
                <a:ea typeface="Times New Roman" panose="02020603050405020304" pitchFamily="18" charset="0"/>
              </a:rPr>
              <a:t>2. Quorum (Approval of minutes EFBS: autumn meeting 2021 in Berlin)</a:t>
            </a:r>
            <a:endParaRPr lang="de-DE" b="1" dirty="0">
              <a:effectLst/>
              <a:ea typeface="Times New Roman" panose="02020603050405020304" pitchFamily="18" charset="0"/>
            </a:endParaRPr>
          </a:p>
          <a:p>
            <a:pPr lvl="0" algn="just">
              <a:lnSpc>
                <a:spcPct val="120000"/>
              </a:lnSpc>
              <a:spcBef>
                <a:spcPts val="600"/>
              </a:spcBef>
              <a:spcAft>
                <a:spcPts val="600"/>
              </a:spcAft>
            </a:pPr>
            <a:r>
              <a:rPr lang="en-US" b="1" dirty="0">
                <a:effectLst/>
                <a:ea typeface="Times New Roman" panose="02020603050405020304" pitchFamily="18" charset="0"/>
              </a:rPr>
              <a:t>3. </a:t>
            </a:r>
            <a:r>
              <a:rPr lang="en-US" b="1" dirty="0"/>
              <a:t>Virtual Keynote: MEP Dr. Othmar Karas, First Vice-President of the European Parliament and Shadow Rapporteur for EPP on Basel</a:t>
            </a:r>
            <a:endParaRPr lang="de-DE" b="1" dirty="0"/>
          </a:p>
          <a:p>
            <a:pPr lvl="0" algn="just">
              <a:lnSpc>
                <a:spcPct val="120000"/>
              </a:lnSpc>
              <a:spcBef>
                <a:spcPts val="600"/>
              </a:spcBef>
              <a:spcAft>
                <a:spcPts val="600"/>
              </a:spcAft>
            </a:pPr>
            <a:r>
              <a:rPr lang="en-US" b="1" dirty="0">
                <a:effectLst/>
                <a:ea typeface="Times New Roman" panose="02020603050405020304" pitchFamily="18" charset="0"/>
              </a:rPr>
              <a:t>4. Presentation by Ms Julia Braun on “</a:t>
            </a:r>
            <a:r>
              <a:rPr lang="en-US" b="1" dirty="0" err="1">
                <a:effectLst/>
                <a:ea typeface="Times New Roman" panose="02020603050405020304" pitchFamily="18" charset="0"/>
              </a:rPr>
              <a:t>Stabilising</a:t>
            </a:r>
            <a:r>
              <a:rPr lang="en-US" b="1" dirty="0">
                <a:effectLst/>
                <a:ea typeface="Times New Roman" panose="02020603050405020304" pitchFamily="18" charset="0"/>
              </a:rPr>
              <a:t> effects of the </a:t>
            </a:r>
            <a:r>
              <a:rPr lang="en-US" b="1" dirty="0" err="1">
                <a:effectLst/>
                <a:ea typeface="Times New Roman" panose="02020603050405020304" pitchFamily="18" charset="0"/>
              </a:rPr>
              <a:t>bauspar</a:t>
            </a:r>
            <a:r>
              <a:rPr lang="en-US" b="1" dirty="0">
                <a:effectLst/>
                <a:ea typeface="Times New Roman" panose="02020603050405020304" pitchFamily="18" charset="0"/>
              </a:rPr>
              <a:t> business on housing market cycles”, PhD student at University of Hohenheim</a:t>
            </a:r>
          </a:p>
          <a:p>
            <a:pPr lvl="0" algn="just">
              <a:lnSpc>
                <a:spcPct val="120000"/>
              </a:lnSpc>
              <a:spcBef>
                <a:spcPts val="600"/>
              </a:spcBef>
              <a:spcAft>
                <a:spcPts val="600"/>
              </a:spcAft>
            </a:pPr>
            <a:r>
              <a:rPr lang="en-US" b="1" dirty="0">
                <a:ea typeface="Times New Roman" panose="02020603050405020304" pitchFamily="18" charset="0"/>
              </a:rPr>
              <a:t>5. Election of Ms Bernadett Tátrai, CEO </a:t>
            </a:r>
            <a:r>
              <a:rPr lang="en-US" b="1" dirty="0" err="1">
                <a:ea typeface="Times New Roman" panose="02020603050405020304" pitchFamily="18" charset="0"/>
              </a:rPr>
              <a:t>Fundamenta-Lakáskassza</a:t>
            </a:r>
            <a:r>
              <a:rPr lang="en-US" b="1" dirty="0">
                <a:ea typeface="Times New Roman" panose="02020603050405020304" pitchFamily="18" charset="0"/>
              </a:rPr>
              <a:t> </a:t>
            </a:r>
            <a:r>
              <a:rPr lang="en-US" b="1" dirty="0" err="1">
                <a:ea typeface="Times New Roman" panose="02020603050405020304" pitchFamily="18" charset="0"/>
              </a:rPr>
              <a:t>Zrt</a:t>
            </a:r>
            <a:r>
              <a:rPr lang="en-US" b="1" dirty="0">
                <a:ea typeface="Times New Roman" panose="02020603050405020304" pitchFamily="18" charset="0"/>
              </a:rPr>
              <a:t>. as EFBS president</a:t>
            </a:r>
            <a:endParaRPr lang="de-DE" b="1" dirty="0">
              <a:ea typeface="Times New Roman" panose="02020603050405020304" pitchFamily="18" charset="0"/>
            </a:endParaRPr>
          </a:p>
          <a:p>
            <a:pPr lvl="0" algn="just">
              <a:lnSpc>
                <a:spcPct val="120000"/>
              </a:lnSpc>
              <a:spcBef>
                <a:spcPts val="600"/>
              </a:spcBef>
              <a:spcAft>
                <a:spcPts val="600"/>
              </a:spcAft>
            </a:pPr>
            <a:r>
              <a:rPr lang="en-US" b="1" dirty="0">
                <a:ea typeface="Times New Roman" panose="02020603050405020304" pitchFamily="18" charset="0"/>
              </a:rPr>
              <a:t>6</a:t>
            </a:r>
            <a:r>
              <a:rPr lang="en-US" b="1" dirty="0">
                <a:effectLst/>
                <a:ea typeface="Times New Roman" panose="02020603050405020304" pitchFamily="18" charset="0"/>
              </a:rPr>
              <a:t>. Outlook on the Federation's activities in 2022 by the Managing Director </a:t>
            </a:r>
            <a:endParaRPr lang="de-DE" b="1"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7</a:t>
            </a:r>
            <a:r>
              <a:rPr lang="en-US" dirty="0">
                <a:effectLst/>
                <a:ea typeface="Times New Roman" panose="02020603050405020304" pitchFamily="18" charset="0"/>
              </a:rPr>
              <a:t>. Annual Financial Statement 2021</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8</a:t>
            </a:r>
            <a:r>
              <a:rPr lang="en-US" dirty="0">
                <a:effectLst/>
                <a:ea typeface="Times New Roman" panose="02020603050405020304" pitchFamily="18" charset="0"/>
              </a:rPr>
              <a:t>. Release of the Managing Director</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9</a:t>
            </a:r>
            <a:r>
              <a:rPr lang="en-US" dirty="0">
                <a:effectLst/>
                <a:ea typeface="Times New Roman" panose="02020603050405020304" pitchFamily="18" charset="0"/>
              </a:rPr>
              <a:t>. Date and location for the EFBS autumn meeting 2022 </a:t>
            </a:r>
            <a:endParaRPr lang="de-DE" dirty="0">
              <a:effectLst/>
              <a:ea typeface="Times New Roman" panose="02020603050405020304" pitchFamily="18" charset="0"/>
            </a:endParaRPr>
          </a:p>
          <a:p>
            <a:r>
              <a:rPr lang="en-US" sz="1600" dirty="0"/>
              <a:t>	</a:t>
            </a:r>
            <a:endParaRPr lang="de-DE" sz="1600" dirty="0"/>
          </a:p>
        </p:txBody>
      </p:sp>
    </p:spTree>
    <p:extLst>
      <p:ext uri="{BB962C8B-B14F-4D97-AF65-F5344CB8AC3E}">
        <p14:creationId xmlns:p14="http://schemas.microsoft.com/office/powerpoint/2010/main" val="285074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a:xfrm>
            <a:off x="609600" y="300241"/>
            <a:ext cx="10972800" cy="1143000"/>
          </a:xfrm>
        </p:spPr>
        <p:txBody>
          <a:bodyPr/>
          <a:lstStyle/>
          <a:p>
            <a:pPr lvl="0" algn="ctr">
              <a:lnSpc>
                <a:spcPct val="120000"/>
              </a:lnSpc>
              <a:spcBef>
                <a:spcPts val="600"/>
              </a:spcBef>
              <a:spcAft>
                <a:spcPts val="600"/>
              </a:spcAft>
            </a:pPr>
            <a:r>
              <a:rPr lang="en-US" sz="3200" dirty="0">
                <a:effectLst/>
                <a:ea typeface="Times New Roman" panose="02020603050405020304" pitchFamily="18" charset="0"/>
              </a:rPr>
              <a:t>EFBS Annual Financial Statement 2021</a:t>
            </a:r>
            <a:endParaRPr lang="de-DE" sz="3200" dirty="0">
              <a:effectLst/>
              <a:ea typeface="Times New Roman" panose="02020603050405020304" pitchFamily="18" charset="0"/>
            </a:endParaRP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19</a:t>
            </a:fld>
            <a:endParaRPr lang="de-DE"/>
          </a:p>
        </p:txBody>
      </p:sp>
      <p:pic>
        <p:nvPicPr>
          <p:cNvPr id="6" name="Grafik 5">
            <a:extLst>
              <a:ext uri="{FF2B5EF4-FFF2-40B4-BE49-F238E27FC236}">
                <a16:creationId xmlns:a16="http://schemas.microsoft.com/office/drawing/2014/main" id="{F5AA63CA-37D7-49E2-51C3-2F44A0A0E55D}"/>
              </a:ext>
            </a:extLst>
          </p:cNvPr>
          <p:cNvPicPr>
            <a:picLocks noChangeAspect="1"/>
          </p:cNvPicPr>
          <p:nvPr/>
        </p:nvPicPr>
        <p:blipFill>
          <a:blip r:embed="rId2"/>
          <a:stretch>
            <a:fillRect/>
          </a:stretch>
        </p:blipFill>
        <p:spPr>
          <a:xfrm>
            <a:off x="1856642" y="1190849"/>
            <a:ext cx="8478716" cy="5062448"/>
          </a:xfrm>
          <a:prstGeom prst="rect">
            <a:avLst/>
          </a:prstGeom>
        </p:spPr>
      </p:pic>
    </p:spTree>
    <p:extLst>
      <p:ext uri="{BB962C8B-B14F-4D97-AF65-F5344CB8AC3E}">
        <p14:creationId xmlns:p14="http://schemas.microsoft.com/office/powerpoint/2010/main" val="13583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p:txBody>
          <a:bodyPr/>
          <a:lstStyle/>
          <a:p>
            <a:pPr algn="ctr"/>
            <a:r>
              <a:rPr lang="de-DE"/>
              <a:t>EFBS General Assembly – Agenda </a:t>
            </a: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2</a:t>
            </a:fld>
            <a:endParaRPr lang="de-DE"/>
          </a:p>
        </p:txBody>
      </p:sp>
      <p:sp>
        <p:nvSpPr>
          <p:cNvPr id="14" name="Textfeld 13">
            <a:extLst>
              <a:ext uri="{FF2B5EF4-FFF2-40B4-BE49-F238E27FC236}">
                <a16:creationId xmlns:a16="http://schemas.microsoft.com/office/drawing/2014/main" id="{8BC7A056-520F-40CA-BCCB-EE12E93BD0C8}"/>
              </a:ext>
            </a:extLst>
          </p:cNvPr>
          <p:cNvSpPr txBox="1"/>
          <p:nvPr/>
        </p:nvSpPr>
        <p:spPr>
          <a:xfrm>
            <a:off x="1074821" y="1417638"/>
            <a:ext cx="10042358" cy="5302990"/>
          </a:xfrm>
          <a:prstGeom prst="rect">
            <a:avLst/>
          </a:prstGeom>
          <a:noFill/>
        </p:spPr>
        <p:txBody>
          <a:bodyPr wrap="square" rtlCol="0">
            <a:spAutoFit/>
          </a:bodyPr>
          <a:lstStyle/>
          <a:p>
            <a:pPr lvl="0" algn="just">
              <a:lnSpc>
                <a:spcPct val="120000"/>
              </a:lnSpc>
              <a:spcBef>
                <a:spcPts val="600"/>
              </a:spcBef>
              <a:spcAft>
                <a:spcPts val="600"/>
              </a:spcAft>
            </a:pPr>
            <a:r>
              <a:rPr lang="de-DE" dirty="0">
                <a:effectLst/>
                <a:ea typeface="Times New Roman" panose="02020603050405020304" pitchFamily="18" charset="0"/>
              </a:rPr>
              <a:t>1. </a:t>
            </a:r>
            <a:r>
              <a:rPr lang="de-DE" dirty="0" err="1">
                <a:effectLst/>
                <a:ea typeface="Times New Roman" panose="02020603050405020304" pitchFamily="18" charset="0"/>
              </a:rPr>
              <a:t>Secretary</a:t>
            </a:r>
            <a:r>
              <a:rPr lang="de-DE" dirty="0">
                <a:effectLst/>
                <a:ea typeface="Times New Roman" panose="02020603050405020304" pitchFamily="18" charset="0"/>
              </a:rPr>
              <a:t>/ </a:t>
            </a:r>
            <a:r>
              <a:rPr lang="de-DE" dirty="0" err="1">
                <a:effectLst/>
                <a:ea typeface="Times New Roman" panose="02020603050405020304" pitchFamily="18" charset="0"/>
              </a:rPr>
              <a:t>Additions</a:t>
            </a:r>
            <a:r>
              <a:rPr lang="de-DE" dirty="0">
                <a:effectLst/>
                <a:ea typeface="Times New Roman" panose="02020603050405020304" pitchFamily="18" charset="0"/>
              </a:rPr>
              <a:t> </a:t>
            </a:r>
            <a:r>
              <a:rPr lang="de-DE" dirty="0" err="1">
                <a:effectLst/>
                <a:ea typeface="Times New Roman" panose="02020603050405020304" pitchFamily="18" charset="0"/>
              </a:rPr>
              <a:t>to</a:t>
            </a:r>
            <a:r>
              <a:rPr lang="de-DE" dirty="0">
                <a:effectLst/>
                <a:ea typeface="Times New Roman" panose="02020603050405020304" pitchFamily="18" charset="0"/>
              </a:rPr>
              <a:t> </a:t>
            </a:r>
            <a:r>
              <a:rPr lang="de-DE" dirty="0" err="1">
                <a:effectLst/>
                <a:ea typeface="Times New Roman" panose="02020603050405020304" pitchFamily="18" charset="0"/>
              </a:rPr>
              <a:t>the</a:t>
            </a:r>
            <a:r>
              <a:rPr lang="de-DE" dirty="0">
                <a:effectLst/>
                <a:ea typeface="Times New Roman" panose="02020603050405020304" pitchFamily="18" charset="0"/>
              </a:rPr>
              <a:t> Agenda </a:t>
            </a:r>
          </a:p>
          <a:p>
            <a:pPr lvl="0" algn="just">
              <a:lnSpc>
                <a:spcPct val="120000"/>
              </a:lnSpc>
              <a:spcBef>
                <a:spcPts val="600"/>
              </a:spcBef>
              <a:spcAft>
                <a:spcPts val="600"/>
              </a:spcAft>
            </a:pPr>
            <a:r>
              <a:rPr lang="en-US" dirty="0">
                <a:effectLst/>
                <a:ea typeface="Times New Roman" panose="02020603050405020304" pitchFamily="18" charset="0"/>
              </a:rPr>
              <a:t>2. Quorum (Approval of minutes EFBS: autumn meeting 2021 in Berlin)</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ffectLst/>
                <a:ea typeface="Times New Roman" panose="02020603050405020304" pitchFamily="18" charset="0"/>
              </a:rPr>
              <a:t>3. </a:t>
            </a:r>
            <a:r>
              <a:rPr lang="en-US" dirty="0"/>
              <a:t>Virtual Keynote: MEP Dr. Othmar Karas, First Vice-President of the European Parliament and Shadow Rapporteur for EPP on Basel</a:t>
            </a:r>
            <a:endParaRPr lang="de-DE" dirty="0"/>
          </a:p>
          <a:p>
            <a:pPr lvl="0" algn="just">
              <a:lnSpc>
                <a:spcPct val="120000"/>
              </a:lnSpc>
              <a:spcBef>
                <a:spcPts val="600"/>
              </a:spcBef>
              <a:spcAft>
                <a:spcPts val="600"/>
              </a:spcAft>
            </a:pPr>
            <a:r>
              <a:rPr lang="en-US" dirty="0">
                <a:effectLst/>
                <a:ea typeface="Times New Roman" panose="02020603050405020304" pitchFamily="18" charset="0"/>
              </a:rPr>
              <a:t>4. Presentation by Ms Julia Braun on “</a:t>
            </a:r>
            <a:r>
              <a:rPr lang="en-US" dirty="0" err="1">
                <a:effectLst/>
                <a:ea typeface="Times New Roman" panose="02020603050405020304" pitchFamily="18" charset="0"/>
              </a:rPr>
              <a:t>Stabilising</a:t>
            </a:r>
            <a:r>
              <a:rPr lang="en-US" dirty="0">
                <a:effectLst/>
                <a:ea typeface="Times New Roman" panose="02020603050405020304" pitchFamily="18" charset="0"/>
              </a:rPr>
              <a:t> effects of the </a:t>
            </a:r>
            <a:r>
              <a:rPr lang="en-US" dirty="0" err="1">
                <a:effectLst/>
                <a:ea typeface="Times New Roman" panose="02020603050405020304" pitchFamily="18" charset="0"/>
              </a:rPr>
              <a:t>bauspar</a:t>
            </a:r>
            <a:r>
              <a:rPr lang="en-US" dirty="0">
                <a:effectLst/>
                <a:ea typeface="Times New Roman" panose="02020603050405020304" pitchFamily="18" charset="0"/>
              </a:rPr>
              <a:t> business on housing market cycles”, PhD student at University of Hohenheim</a:t>
            </a:r>
          </a:p>
          <a:p>
            <a:pPr lvl="0" algn="just">
              <a:lnSpc>
                <a:spcPct val="120000"/>
              </a:lnSpc>
              <a:spcBef>
                <a:spcPts val="600"/>
              </a:spcBef>
              <a:spcAft>
                <a:spcPts val="600"/>
              </a:spcAft>
            </a:pPr>
            <a:r>
              <a:rPr lang="en-US" dirty="0">
                <a:solidFill>
                  <a:srgbClr val="FF0000"/>
                </a:solidFill>
                <a:ea typeface="Times New Roman" panose="02020603050405020304" pitchFamily="18" charset="0"/>
              </a:rPr>
              <a:t>5. Election of Ms Bernadett Tátrai, CEO </a:t>
            </a:r>
            <a:r>
              <a:rPr lang="en-US" dirty="0" err="1">
                <a:solidFill>
                  <a:srgbClr val="FF0000"/>
                </a:solidFill>
                <a:ea typeface="Times New Roman" panose="02020603050405020304" pitchFamily="18" charset="0"/>
              </a:rPr>
              <a:t>Fundamenta-Lakáskassza</a:t>
            </a:r>
            <a:r>
              <a:rPr lang="en-US" dirty="0">
                <a:solidFill>
                  <a:srgbClr val="FF0000"/>
                </a:solidFill>
                <a:ea typeface="Times New Roman" panose="02020603050405020304" pitchFamily="18" charset="0"/>
              </a:rPr>
              <a:t> </a:t>
            </a:r>
            <a:r>
              <a:rPr lang="en-US" dirty="0" err="1">
                <a:solidFill>
                  <a:srgbClr val="FF0000"/>
                </a:solidFill>
                <a:ea typeface="Times New Roman" panose="02020603050405020304" pitchFamily="18" charset="0"/>
              </a:rPr>
              <a:t>Zrt</a:t>
            </a:r>
            <a:r>
              <a:rPr lang="en-US" dirty="0">
                <a:solidFill>
                  <a:srgbClr val="FF0000"/>
                </a:solidFill>
                <a:ea typeface="Times New Roman" panose="02020603050405020304" pitchFamily="18" charset="0"/>
              </a:rPr>
              <a:t>. as EFBS president</a:t>
            </a:r>
            <a:endParaRPr lang="de-DE" dirty="0">
              <a:solidFill>
                <a:srgbClr val="FF0000"/>
              </a:solidFill>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6</a:t>
            </a:r>
            <a:r>
              <a:rPr lang="en-US" dirty="0">
                <a:effectLst/>
                <a:ea typeface="Times New Roman" panose="02020603050405020304" pitchFamily="18" charset="0"/>
              </a:rPr>
              <a:t>. Outlook on the Federation's activities in 2022 by the Managing Director </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7</a:t>
            </a:r>
            <a:r>
              <a:rPr lang="en-US" dirty="0">
                <a:effectLst/>
                <a:ea typeface="Times New Roman" panose="02020603050405020304" pitchFamily="18" charset="0"/>
              </a:rPr>
              <a:t>. Annual Financial Statement 2021</a:t>
            </a:r>
          </a:p>
          <a:p>
            <a:pPr lvl="0" algn="just">
              <a:lnSpc>
                <a:spcPct val="120000"/>
              </a:lnSpc>
              <a:spcBef>
                <a:spcPts val="600"/>
              </a:spcBef>
              <a:spcAft>
                <a:spcPts val="600"/>
              </a:spcAft>
            </a:pPr>
            <a:r>
              <a:rPr lang="en-US" dirty="0">
                <a:ea typeface="Times New Roman" panose="02020603050405020304" pitchFamily="18" charset="0"/>
              </a:rPr>
              <a:t>8</a:t>
            </a:r>
            <a:r>
              <a:rPr lang="en-US" dirty="0">
                <a:effectLst/>
                <a:ea typeface="Times New Roman" panose="02020603050405020304" pitchFamily="18" charset="0"/>
              </a:rPr>
              <a:t>. Release of the Managing Director</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9</a:t>
            </a:r>
            <a:r>
              <a:rPr lang="en-US" dirty="0">
                <a:effectLst/>
                <a:ea typeface="Times New Roman" panose="02020603050405020304" pitchFamily="18" charset="0"/>
              </a:rPr>
              <a:t>. Date and location for the EFBS autumn meeting 2022 </a:t>
            </a:r>
            <a:endParaRPr lang="de-DE" dirty="0">
              <a:effectLst/>
              <a:ea typeface="Times New Roman" panose="02020603050405020304" pitchFamily="18" charset="0"/>
            </a:endParaRPr>
          </a:p>
          <a:p>
            <a:r>
              <a:rPr lang="en-US" sz="1600" dirty="0"/>
              <a:t>	</a:t>
            </a:r>
            <a:endParaRPr lang="de-DE" sz="1600" dirty="0"/>
          </a:p>
        </p:txBody>
      </p:sp>
    </p:spTree>
    <p:extLst>
      <p:ext uri="{BB962C8B-B14F-4D97-AF65-F5344CB8AC3E}">
        <p14:creationId xmlns:p14="http://schemas.microsoft.com/office/powerpoint/2010/main" val="3228181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p:txBody>
          <a:bodyPr/>
          <a:lstStyle/>
          <a:p>
            <a:pPr algn="ctr"/>
            <a:r>
              <a:rPr lang="de-DE"/>
              <a:t>EFBS General Assembly – Agenda </a:t>
            </a: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20</a:t>
            </a:fld>
            <a:endParaRPr lang="de-DE"/>
          </a:p>
        </p:txBody>
      </p:sp>
      <p:sp>
        <p:nvSpPr>
          <p:cNvPr id="14" name="Textfeld 13">
            <a:extLst>
              <a:ext uri="{FF2B5EF4-FFF2-40B4-BE49-F238E27FC236}">
                <a16:creationId xmlns:a16="http://schemas.microsoft.com/office/drawing/2014/main" id="{8BC7A056-520F-40CA-BCCB-EE12E93BD0C8}"/>
              </a:ext>
            </a:extLst>
          </p:cNvPr>
          <p:cNvSpPr txBox="1"/>
          <p:nvPr/>
        </p:nvSpPr>
        <p:spPr>
          <a:xfrm>
            <a:off x="1074821" y="1417638"/>
            <a:ext cx="10042358" cy="5302990"/>
          </a:xfrm>
          <a:prstGeom prst="rect">
            <a:avLst/>
          </a:prstGeom>
          <a:noFill/>
        </p:spPr>
        <p:txBody>
          <a:bodyPr wrap="square" rtlCol="0">
            <a:spAutoFit/>
          </a:bodyPr>
          <a:lstStyle/>
          <a:p>
            <a:pPr lvl="0" algn="just">
              <a:lnSpc>
                <a:spcPct val="120000"/>
              </a:lnSpc>
              <a:spcBef>
                <a:spcPts val="600"/>
              </a:spcBef>
              <a:spcAft>
                <a:spcPts val="600"/>
              </a:spcAft>
            </a:pPr>
            <a:r>
              <a:rPr lang="de-DE" b="1" dirty="0">
                <a:effectLst/>
                <a:ea typeface="Times New Roman" panose="02020603050405020304" pitchFamily="18" charset="0"/>
              </a:rPr>
              <a:t>1. </a:t>
            </a:r>
            <a:r>
              <a:rPr lang="de-DE" b="1" dirty="0" err="1">
                <a:effectLst/>
                <a:ea typeface="Times New Roman" panose="02020603050405020304" pitchFamily="18" charset="0"/>
              </a:rPr>
              <a:t>Secretary</a:t>
            </a:r>
            <a:r>
              <a:rPr lang="de-DE" b="1" dirty="0">
                <a:effectLst/>
                <a:ea typeface="Times New Roman" panose="02020603050405020304" pitchFamily="18" charset="0"/>
              </a:rPr>
              <a:t>/ </a:t>
            </a:r>
            <a:r>
              <a:rPr lang="de-DE" b="1" dirty="0" err="1">
                <a:effectLst/>
                <a:ea typeface="Times New Roman" panose="02020603050405020304" pitchFamily="18" charset="0"/>
              </a:rPr>
              <a:t>Additions</a:t>
            </a:r>
            <a:r>
              <a:rPr lang="de-DE" b="1" dirty="0">
                <a:effectLst/>
                <a:ea typeface="Times New Roman" panose="02020603050405020304" pitchFamily="18" charset="0"/>
              </a:rPr>
              <a:t> </a:t>
            </a:r>
            <a:r>
              <a:rPr lang="de-DE" b="1" dirty="0" err="1">
                <a:effectLst/>
                <a:ea typeface="Times New Roman" panose="02020603050405020304" pitchFamily="18" charset="0"/>
              </a:rPr>
              <a:t>to</a:t>
            </a:r>
            <a:r>
              <a:rPr lang="de-DE" b="1" dirty="0">
                <a:effectLst/>
                <a:ea typeface="Times New Roman" panose="02020603050405020304" pitchFamily="18" charset="0"/>
              </a:rPr>
              <a:t> </a:t>
            </a:r>
            <a:r>
              <a:rPr lang="de-DE" b="1" dirty="0" err="1">
                <a:effectLst/>
                <a:ea typeface="Times New Roman" panose="02020603050405020304" pitchFamily="18" charset="0"/>
              </a:rPr>
              <a:t>the</a:t>
            </a:r>
            <a:r>
              <a:rPr lang="de-DE" b="1" dirty="0">
                <a:effectLst/>
                <a:ea typeface="Times New Roman" panose="02020603050405020304" pitchFamily="18" charset="0"/>
              </a:rPr>
              <a:t> Agenda </a:t>
            </a:r>
          </a:p>
          <a:p>
            <a:pPr lvl="0" algn="just">
              <a:lnSpc>
                <a:spcPct val="120000"/>
              </a:lnSpc>
              <a:spcBef>
                <a:spcPts val="600"/>
              </a:spcBef>
              <a:spcAft>
                <a:spcPts val="600"/>
              </a:spcAft>
            </a:pPr>
            <a:r>
              <a:rPr lang="en-US" b="1" dirty="0">
                <a:effectLst/>
                <a:ea typeface="Times New Roman" panose="02020603050405020304" pitchFamily="18" charset="0"/>
              </a:rPr>
              <a:t>2. Quorum (Approval of minutes EFBS: autumn meeting 2021 in Berlin)</a:t>
            </a:r>
            <a:endParaRPr lang="de-DE" b="1" dirty="0">
              <a:effectLst/>
              <a:ea typeface="Times New Roman" panose="02020603050405020304" pitchFamily="18" charset="0"/>
            </a:endParaRPr>
          </a:p>
          <a:p>
            <a:pPr lvl="0" algn="just">
              <a:lnSpc>
                <a:spcPct val="120000"/>
              </a:lnSpc>
              <a:spcBef>
                <a:spcPts val="600"/>
              </a:spcBef>
              <a:spcAft>
                <a:spcPts val="600"/>
              </a:spcAft>
            </a:pPr>
            <a:r>
              <a:rPr lang="en-US" b="1" dirty="0">
                <a:effectLst/>
                <a:ea typeface="Times New Roman" panose="02020603050405020304" pitchFamily="18" charset="0"/>
              </a:rPr>
              <a:t>3. </a:t>
            </a:r>
            <a:r>
              <a:rPr lang="en-US" b="1" dirty="0"/>
              <a:t>Virtual Keynote: MEP Dr. Othmar Karas, First Vice-President of the European Parliament and Shadow Rapporteur for EPP on Basel</a:t>
            </a:r>
            <a:endParaRPr lang="de-DE" b="1" dirty="0"/>
          </a:p>
          <a:p>
            <a:pPr lvl="0" algn="just">
              <a:lnSpc>
                <a:spcPct val="120000"/>
              </a:lnSpc>
              <a:spcBef>
                <a:spcPts val="600"/>
              </a:spcBef>
              <a:spcAft>
                <a:spcPts val="600"/>
              </a:spcAft>
            </a:pPr>
            <a:r>
              <a:rPr lang="en-US" b="1" dirty="0">
                <a:effectLst/>
                <a:ea typeface="Times New Roman" panose="02020603050405020304" pitchFamily="18" charset="0"/>
              </a:rPr>
              <a:t>4. Presentation by Ms Julia Braun on “</a:t>
            </a:r>
            <a:r>
              <a:rPr lang="en-US" b="1" dirty="0" err="1">
                <a:effectLst/>
                <a:ea typeface="Times New Roman" panose="02020603050405020304" pitchFamily="18" charset="0"/>
              </a:rPr>
              <a:t>Stabilising</a:t>
            </a:r>
            <a:r>
              <a:rPr lang="en-US" b="1" dirty="0">
                <a:effectLst/>
                <a:ea typeface="Times New Roman" panose="02020603050405020304" pitchFamily="18" charset="0"/>
              </a:rPr>
              <a:t> effects of the </a:t>
            </a:r>
            <a:r>
              <a:rPr lang="en-US" b="1" dirty="0" err="1">
                <a:effectLst/>
                <a:ea typeface="Times New Roman" panose="02020603050405020304" pitchFamily="18" charset="0"/>
              </a:rPr>
              <a:t>bauspar</a:t>
            </a:r>
            <a:r>
              <a:rPr lang="en-US" b="1" dirty="0">
                <a:effectLst/>
                <a:ea typeface="Times New Roman" panose="02020603050405020304" pitchFamily="18" charset="0"/>
              </a:rPr>
              <a:t> business on housing market cycles”, PhD student at University of Hohenheim</a:t>
            </a:r>
          </a:p>
          <a:p>
            <a:pPr algn="just">
              <a:lnSpc>
                <a:spcPct val="120000"/>
              </a:lnSpc>
              <a:spcBef>
                <a:spcPts val="600"/>
              </a:spcBef>
              <a:spcAft>
                <a:spcPts val="600"/>
              </a:spcAft>
            </a:pPr>
            <a:r>
              <a:rPr lang="en-US" b="1" dirty="0">
                <a:ea typeface="Times New Roman" panose="02020603050405020304" pitchFamily="18" charset="0"/>
              </a:rPr>
              <a:t>5. Election of Ms </a:t>
            </a:r>
            <a:r>
              <a:rPr lang="en-US" b="1" dirty="0" err="1">
                <a:ea typeface="Times New Roman" panose="02020603050405020304" pitchFamily="18" charset="0"/>
              </a:rPr>
              <a:t>Bernadett</a:t>
            </a:r>
            <a:r>
              <a:rPr lang="en-US" b="1" dirty="0">
                <a:ea typeface="Times New Roman" panose="02020603050405020304" pitchFamily="18" charset="0"/>
              </a:rPr>
              <a:t> </a:t>
            </a:r>
            <a:r>
              <a:rPr lang="en-US" b="1" dirty="0" err="1">
                <a:ea typeface="Times New Roman" panose="02020603050405020304" pitchFamily="18" charset="0"/>
              </a:rPr>
              <a:t>Tátrai</a:t>
            </a:r>
            <a:r>
              <a:rPr lang="en-US" b="1" dirty="0">
                <a:ea typeface="Times New Roman" panose="02020603050405020304" pitchFamily="18" charset="0"/>
              </a:rPr>
              <a:t>, CEO </a:t>
            </a:r>
            <a:r>
              <a:rPr lang="en-US" b="1" dirty="0" err="1">
                <a:ea typeface="Times New Roman" panose="02020603050405020304" pitchFamily="18" charset="0"/>
              </a:rPr>
              <a:t>Fundamenta-Lakáskassza</a:t>
            </a:r>
            <a:r>
              <a:rPr lang="en-US" b="1" dirty="0">
                <a:ea typeface="Times New Roman" panose="02020603050405020304" pitchFamily="18" charset="0"/>
              </a:rPr>
              <a:t> as EFBS president</a:t>
            </a:r>
            <a:endParaRPr lang="de-DE" b="1" dirty="0">
              <a:effectLst/>
              <a:ea typeface="Times New Roman" panose="02020603050405020304" pitchFamily="18" charset="0"/>
            </a:endParaRPr>
          </a:p>
          <a:p>
            <a:pPr lvl="0" algn="just">
              <a:lnSpc>
                <a:spcPct val="120000"/>
              </a:lnSpc>
              <a:spcBef>
                <a:spcPts val="600"/>
              </a:spcBef>
              <a:spcAft>
                <a:spcPts val="600"/>
              </a:spcAft>
            </a:pPr>
            <a:r>
              <a:rPr lang="en-US" b="1" dirty="0">
                <a:ea typeface="Times New Roman" panose="02020603050405020304" pitchFamily="18" charset="0"/>
              </a:rPr>
              <a:t>6</a:t>
            </a:r>
            <a:r>
              <a:rPr lang="en-US" b="1" dirty="0">
                <a:effectLst/>
                <a:ea typeface="Times New Roman" panose="02020603050405020304" pitchFamily="18" charset="0"/>
              </a:rPr>
              <a:t>. Outlook on the Federation's activities in 2022 by the Managing Director </a:t>
            </a:r>
            <a:endParaRPr lang="de-DE" b="1" dirty="0">
              <a:effectLst/>
              <a:ea typeface="Times New Roman" panose="02020603050405020304" pitchFamily="18" charset="0"/>
            </a:endParaRPr>
          </a:p>
          <a:p>
            <a:pPr lvl="0" algn="just">
              <a:lnSpc>
                <a:spcPct val="120000"/>
              </a:lnSpc>
              <a:spcBef>
                <a:spcPts val="600"/>
              </a:spcBef>
              <a:spcAft>
                <a:spcPts val="600"/>
              </a:spcAft>
            </a:pPr>
            <a:r>
              <a:rPr lang="en-US" b="1" dirty="0">
                <a:ea typeface="Times New Roman" panose="02020603050405020304" pitchFamily="18" charset="0"/>
              </a:rPr>
              <a:t>7</a:t>
            </a:r>
            <a:r>
              <a:rPr lang="en-US" b="1" dirty="0">
                <a:effectLst/>
                <a:ea typeface="Times New Roman" panose="02020603050405020304" pitchFamily="18" charset="0"/>
              </a:rPr>
              <a:t>. Annual Financial Statement 2021</a:t>
            </a:r>
          </a:p>
          <a:p>
            <a:pPr lvl="0" algn="just">
              <a:lnSpc>
                <a:spcPct val="120000"/>
              </a:lnSpc>
              <a:spcBef>
                <a:spcPts val="600"/>
              </a:spcBef>
              <a:spcAft>
                <a:spcPts val="600"/>
              </a:spcAft>
            </a:pPr>
            <a:r>
              <a:rPr lang="en-US" dirty="0">
                <a:ea typeface="Times New Roman" panose="02020603050405020304" pitchFamily="18" charset="0"/>
              </a:rPr>
              <a:t>8</a:t>
            </a:r>
            <a:r>
              <a:rPr lang="en-US" dirty="0">
                <a:effectLst/>
                <a:ea typeface="Times New Roman" panose="02020603050405020304" pitchFamily="18" charset="0"/>
              </a:rPr>
              <a:t>. Release of the Managing Director</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9</a:t>
            </a:r>
            <a:r>
              <a:rPr lang="en-US" dirty="0">
                <a:effectLst/>
                <a:ea typeface="Times New Roman" panose="02020603050405020304" pitchFamily="18" charset="0"/>
              </a:rPr>
              <a:t>. Date and location for the EFBS autumn meeting 2022 </a:t>
            </a:r>
            <a:endParaRPr lang="de-DE" dirty="0">
              <a:effectLst/>
              <a:ea typeface="Times New Roman" panose="02020603050405020304" pitchFamily="18" charset="0"/>
            </a:endParaRPr>
          </a:p>
          <a:p>
            <a:r>
              <a:rPr lang="en-US" sz="1600" dirty="0"/>
              <a:t>	</a:t>
            </a:r>
            <a:endParaRPr lang="de-DE" sz="1600" dirty="0"/>
          </a:p>
        </p:txBody>
      </p:sp>
    </p:spTree>
    <p:extLst>
      <p:ext uri="{BB962C8B-B14F-4D97-AF65-F5344CB8AC3E}">
        <p14:creationId xmlns:p14="http://schemas.microsoft.com/office/powerpoint/2010/main" val="10157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
                                            <p:txEl>
                                              <p:pRg st="7" end="7"/>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14">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ktivurlaub in Luxemburg | Outdooractive">
            <a:extLst>
              <a:ext uri="{FF2B5EF4-FFF2-40B4-BE49-F238E27FC236}">
                <a16:creationId xmlns:a16="http://schemas.microsoft.com/office/drawing/2014/main" id="{40B6E7D4-076E-BC0F-C7D2-C52488F36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676" y="304660"/>
            <a:ext cx="8733381" cy="582045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a:xfrm>
            <a:off x="-277586" y="176488"/>
            <a:ext cx="12192000" cy="1143000"/>
          </a:xfrm>
        </p:spPr>
        <p:txBody>
          <a:bodyPr anchor="ctr">
            <a:normAutofit/>
          </a:bodyPr>
          <a:lstStyle/>
          <a:p>
            <a:pPr lvl="0" algn="ctr">
              <a:spcBef>
                <a:spcPts val="600"/>
              </a:spcBef>
              <a:spcAft>
                <a:spcPts val="600"/>
              </a:spcAft>
            </a:pPr>
            <a:r>
              <a:rPr lang="en-US" dirty="0">
                <a:effectLst/>
              </a:rPr>
              <a:t>Next EFBS meeting 2022 </a:t>
            </a:r>
            <a:endParaRPr lang="de-DE" dirty="0">
              <a:effectLst/>
            </a:endParaRPr>
          </a:p>
        </p:txBody>
      </p:sp>
      <p:sp>
        <p:nvSpPr>
          <p:cNvPr id="3" name="Inhaltsplatzhalter 2">
            <a:extLst>
              <a:ext uri="{FF2B5EF4-FFF2-40B4-BE49-F238E27FC236}">
                <a16:creationId xmlns:a16="http://schemas.microsoft.com/office/drawing/2014/main" id="{C1051744-7DD0-4EA7-9439-24DCAE12F4FC}"/>
              </a:ext>
            </a:extLst>
          </p:cNvPr>
          <p:cNvSpPr>
            <a:spLocks noGrp="1"/>
          </p:cNvSpPr>
          <p:nvPr>
            <p:ph sz="half" idx="1"/>
          </p:nvPr>
        </p:nvSpPr>
        <p:spPr>
          <a:xfrm>
            <a:off x="4082672" y="873497"/>
            <a:ext cx="3118288" cy="1313824"/>
          </a:xfrm>
        </p:spPr>
        <p:txBody>
          <a:bodyPr>
            <a:normAutofit fontScale="62500" lnSpcReduction="20000"/>
          </a:bodyPr>
          <a:lstStyle/>
          <a:p>
            <a:pPr marL="0" indent="0" algn="ctr">
              <a:buNone/>
            </a:pPr>
            <a:endParaRPr lang="en-US" sz="1000" b="1" dirty="0">
              <a:solidFill>
                <a:schemeClr val="bg1"/>
              </a:solidFill>
            </a:endParaRPr>
          </a:p>
          <a:p>
            <a:pPr marL="0" indent="0" algn="ctr">
              <a:buNone/>
            </a:pPr>
            <a:r>
              <a:rPr lang="en-US" sz="4000" b="1" dirty="0">
                <a:solidFill>
                  <a:schemeClr val="bg1"/>
                </a:solidFill>
              </a:rPr>
              <a:t>Luxembourg</a:t>
            </a:r>
            <a:endParaRPr lang="en-US" sz="4000" b="1" dirty="0"/>
          </a:p>
          <a:p>
            <a:pPr marL="0" indent="0" algn="ctr">
              <a:lnSpc>
                <a:spcPct val="120000"/>
              </a:lnSpc>
              <a:buNone/>
            </a:pPr>
            <a:r>
              <a:rPr lang="en-GB" sz="2600" dirty="0">
                <a:effectLst/>
              </a:rPr>
              <a:t>13 October 2022 (afternoon)</a:t>
            </a:r>
          </a:p>
          <a:p>
            <a:pPr marL="0" indent="0" algn="ctr">
              <a:buNone/>
            </a:pPr>
            <a:r>
              <a:rPr lang="en-GB" sz="2600" dirty="0">
                <a:effectLst/>
              </a:rPr>
              <a:t>14 October 2022 (morning)</a:t>
            </a:r>
            <a:endParaRPr lang="de-DE" sz="2600" dirty="0">
              <a:effectLst/>
            </a:endParaRPr>
          </a:p>
          <a:p>
            <a:pPr marL="0" indent="0">
              <a:buNone/>
            </a:pPr>
            <a:endParaRPr lang="en-US" dirty="0"/>
          </a:p>
          <a:p>
            <a:pPr marL="0" indent="0">
              <a:buNone/>
            </a:pPr>
            <a:endParaRPr lang="en-US" dirty="0"/>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a:xfrm>
            <a:off x="4165600" y="6356351"/>
            <a:ext cx="38608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a:xfrm>
            <a:off x="623392" y="6381329"/>
            <a:ext cx="2844800" cy="365125"/>
          </a:xfrm>
        </p:spPr>
        <p:txBody>
          <a:bodyPr anchor="ctr">
            <a:normAutofit/>
          </a:bodyPr>
          <a:lstStyle/>
          <a:p>
            <a:pPr>
              <a:spcAft>
                <a:spcPts val="600"/>
              </a:spcAft>
            </a:pPr>
            <a:fld id="{A7F64F92-2C2F-41E2-A216-D422BF616F51}" type="slidenum">
              <a:rPr lang="de-DE" smtClean="0"/>
              <a:pPr>
                <a:spcAft>
                  <a:spcPts val="600"/>
                </a:spcAft>
              </a:pPr>
              <a:t>21</a:t>
            </a:fld>
            <a:endParaRPr lang="de-DE"/>
          </a:p>
        </p:txBody>
      </p:sp>
    </p:spTree>
    <p:extLst>
      <p:ext uri="{BB962C8B-B14F-4D97-AF65-F5344CB8AC3E}">
        <p14:creationId xmlns:p14="http://schemas.microsoft.com/office/powerpoint/2010/main" val="256634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p:txBody>
          <a:bodyPr/>
          <a:lstStyle/>
          <a:p>
            <a:pPr algn="ctr"/>
            <a:r>
              <a:rPr lang="de-DE"/>
              <a:t>EFBS General Assembly – Agenda </a:t>
            </a: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3</a:t>
            </a:fld>
            <a:endParaRPr lang="de-DE"/>
          </a:p>
        </p:txBody>
      </p:sp>
      <p:sp>
        <p:nvSpPr>
          <p:cNvPr id="14" name="Textfeld 13">
            <a:extLst>
              <a:ext uri="{FF2B5EF4-FFF2-40B4-BE49-F238E27FC236}">
                <a16:creationId xmlns:a16="http://schemas.microsoft.com/office/drawing/2014/main" id="{8BC7A056-520F-40CA-BCCB-EE12E93BD0C8}"/>
              </a:ext>
            </a:extLst>
          </p:cNvPr>
          <p:cNvSpPr txBox="1"/>
          <p:nvPr/>
        </p:nvSpPr>
        <p:spPr>
          <a:xfrm>
            <a:off x="1074821" y="1417638"/>
            <a:ext cx="10042358" cy="5302990"/>
          </a:xfrm>
          <a:prstGeom prst="rect">
            <a:avLst/>
          </a:prstGeom>
          <a:noFill/>
        </p:spPr>
        <p:txBody>
          <a:bodyPr wrap="square" rtlCol="0">
            <a:spAutoFit/>
          </a:bodyPr>
          <a:lstStyle/>
          <a:p>
            <a:pPr lvl="0" algn="just">
              <a:lnSpc>
                <a:spcPct val="120000"/>
              </a:lnSpc>
              <a:spcBef>
                <a:spcPts val="600"/>
              </a:spcBef>
              <a:spcAft>
                <a:spcPts val="600"/>
              </a:spcAft>
            </a:pPr>
            <a:r>
              <a:rPr lang="de-DE" dirty="0">
                <a:effectLst/>
                <a:ea typeface="Times New Roman" panose="02020603050405020304" pitchFamily="18" charset="0"/>
              </a:rPr>
              <a:t>1. </a:t>
            </a:r>
            <a:r>
              <a:rPr lang="de-DE" dirty="0" err="1">
                <a:effectLst/>
                <a:ea typeface="Times New Roman" panose="02020603050405020304" pitchFamily="18" charset="0"/>
              </a:rPr>
              <a:t>Secretary</a:t>
            </a:r>
            <a:r>
              <a:rPr lang="de-DE" dirty="0">
                <a:effectLst/>
                <a:ea typeface="Times New Roman" panose="02020603050405020304" pitchFamily="18" charset="0"/>
              </a:rPr>
              <a:t>/ </a:t>
            </a:r>
            <a:r>
              <a:rPr lang="de-DE" dirty="0" err="1">
                <a:effectLst/>
                <a:ea typeface="Times New Roman" panose="02020603050405020304" pitchFamily="18" charset="0"/>
              </a:rPr>
              <a:t>Additions</a:t>
            </a:r>
            <a:r>
              <a:rPr lang="de-DE" dirty="0">
                <a:effectLst/>
                <a:ea typeface="Times New Roman" panose="02020603050405020304" pitchFamily="18" charset="0"/>
              </a:rPr>
              <a:t> </a:t>
            </a:r>
            <a:r>
              <a:rPr lang="de-DE" dirty="0" err="1">
                <a:effectLst/>
                <a:ea typeface="Times New Roman" panose="02020603050405020304" pitchFamily="18" charset="0"/>
              </a:rPr>
              <a:t>to</a:t>
            </a:r>
            <a:r>
              <a:rPr lang="de-DE" dirty="0">
                <a:effectLst/>
                <a:ea typeface="Times New Roman" panose="02020603050405020304" pitchFamily="18" charset="0"/>
              </a:rPr>
              <a:t> </a:t>
            </a:r>
            <a:r>
              <a:rPr lang="de-DE" dirty="0" err="1">
                <a:effectLst/>
                <a:ea typeface="Times New Roman" panose="02020603050405020304" pitchFamily="18" charset="0"/>
              </a:rPr>
              <a:t>the</a:t>
            </a:r>
            <a:r>
              <a:rPr lang="de-DE" dirty="0">
                <a:effectLst/>
                <a:ea typeface="Times New Roman" panose="02020603050405020304" pitchFamily="18" charset="0"/>
              </a:rPr>
              <a:t> Agenda </a:t>
            </a:r>
          </a:p>
          <a:p>
            <a:pPr lvl="0" algn="just">
              <a:lnSpc>
                <a:spcPct val="120000"/>
              </a:lnSpc>
              <a:spcBef>
                <a:spcPts val="600"/>
              </a:spcBef>
              <a:spcAft>
                <a:spcPts val="600"/>
              </a:spcAft>
            </a:pPr>
            <a:r>
              <a:rPr lang="en-US" dirty="0">
                <a:effectLst/>
                <a:ea typeface="Times New Roman" panose="02020603050405020304" pitchFamily="18" charset="0"/>
              </a:rPr>
              <a:t>2. Quorum (Approval of minutes EFBS: autumn meeting 2021 in Berlin)</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ffectLst/>
                <a:ea typeface="Times New Roman" panose="02020603050405020304" pitchFamily="18" charset="0"/>
              </a:rPr>
              <a:t>3. </a:t>
            </a:r>
            <a:r>
              <a:rPr lang="en-US" dirty="0"/>
              <a:t>Virtual Keynote: MEP Dr. Othmar Karas, First Vice-President of the European Parliament and Shadow Rapporteur for EPP on Basel</a:t>
            </a:r>
            <a:endParaRPr lang="de-DE" dirty="0"/>
          </a:p>
          <a:p>
            <a:pPr lvl="0" algn="just">
              <a:lnSpc>
                <a:spcPct val="120000"/>
              </a:lnSpc>
              <a:spcBef>
                <a:spcPts val="600"/>
              </a:spcBef>
              <a:spcAft>
                <a:spcPts val="600"/>
              </a:spcAft>
            </a:pPr>
            <a:r>
              <a:rPr lang="en-US" dirty="0">
                <a:effectLst/>
                <a:ea typeface="Times New Roman" panose="02020603050405020304" pitchFamily="18" charset="0"/>
              </a:rPr>
              <a:t>4. Presentation by Ms Julia Braun on “</a:t>
            </a:r>
            <a:r>
              <a:rPr lang="en-US" dirty="0" err="1">
                <a:effectLst/>
                <a:ea typeface="Times New Roman" panose="02020603050405020304" pitchFamily="18" charset="0"/>
              </a:rPr>
              <a:t>Stabilising</a:t>
            </a:r>
            <a:r>
              <a:rPr lang="en-US" dirty="0">
                <a:effectLst/>
                <a:ea typeface="Times New Roman" panose="02020603050405020304" pitchFamily="18" charset="0"/>
              </a:rPr>
              <a:t> effects of the </a:t>
            </a:r>
            <a:r>
              <a:rPr lang="en-US" dirty="0" err="1">
                <a:effectLst/>
                <a:ea typeface="Times New Roman" panose="02020603050405020304" pitchFamily="18" charset="0"/>
              </a:rPr>
              <a:t>bauspar</a:t>
            </a:r>
            <a:r>
              <a:rPr lang="en-US" dirty="0">
                <a:effectLst/>
                <a:ea typeface="Times New Roman" panose="02020603050405020304" pitchFamily="18" charset="0"/>
              </a:rPr>
              <a:t> business on housing market cycles”, PhD student at University of Hohenheim</a:t>
            </a:r>
          </a:p>
          <a:p>
            <a:pPr lvl="0" algn="just">
              <a:lnSpc>
                <a:spcPct val="120000"/>
              </a:lnSpc>
              <a:spcBef>
                <a:spcPts val="600"/>
              </a:spcBef>
              <a:spcAft>
                <a:spcPts val="600"/>
              </a:spcAft>
            </a:pPr>
            <a:r>
              <a:rPr lang="en-US" dirty="0">
                <a:ea typeface="Times New Roman" panose="02020603050405020304" pitchFamily="18" charset="0"/>
              </a:rPr>
              <a:t>5. Election of Ms Bernadett Tátrai, CEO </a:t>
            </a:r>
            <a:r>
              <a:rPr lang="en-US" dirty="0" err="1">
                <a:ea typeface="Times New Roman" panose="02020603050405020304" pitchFamily="18" charset="0"/>
              </a:rPr>
              <a:t>Fundamenta-Lakáskassza</a:t>
            </a:r>
            <a:r>
              <a:rPr lang="en-US" dirty="0">
                <a:ea typeface="Times New Roman" panose="02020603050405020304" pitchFamily="18" charset="0"/>
              </a:rPr>
              <a:t> </a:t>
            </a:r>
            <a:r>
              <a:rPr lang="en-US" dirty="0" err="1">
                <a:ea typeface="Times New Roman" panose="02020603050405020304" pitchFamily="18" charset="0"/>
              </a:rPr>
              <a:t>Zrt</a:t>
            </a:r>
            <a:r>
              <a:rPr lang="en-US" dirty="0">
                <a:ea typeface="Times New Roman" panose="02020603050405020304" pitchFamily="18" charset="0"/>
              </a:rPr>
              <a:t>. as EFBS president</a:t>
            </a:r>
            <a:endParaRPr lang="de-DE" dirty="0">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6</a:t>
            </a:r>
            <a:r>
              <a:rPr lang="en-US" dirty="0">
                <a:effectLst/>
                <a:ea typeface="Times New Roman" panose="02020603050405020304" pitchFamily="18" charset="0"/>
              </a:rPr>
              <a:t>. Outlook on the Federation's activities in 2022 by the Managing Director </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7</a:t>
            </a:r>
            <a:r>
              <a:rPr lang="en-US" dirty="0">
                <a:effectLst/>
                <a:ea typeface="Times New Roman" panose="02020603050405020304" pitchFamily="18" charset="0"/>
              </a:rPr>
              <a:t>. Annual Financial Statement 2021</a:t>
            </a:r>
          </a:p>
          <a:p>
            <a:pPr lvl="0" algn="just">
              <a:lnSpc>
                <a:spcPct val="120000"/>
              </a:lnSpc>
              <a:spcBef>
                <a:spcPts val="600"/>
              </a:spcBef>
              <a:spcAft>
                <a:spcPts val="600"/>
              </a:spcAft>
            </a:pPr>
            <a:r>
              <a:rPr lang="en-US" dirty="0">
                <a:ea typeface="Times New Roman" panose="02020603050405020304" pitchFamily="18" charset="0"/>
              </a:rPr>
              <a:t>8</a:t>
            </a:r>
            <a:r>
              <a:rPr lang="en-US" dirty="0">
                <a:effectLst/>
                <a:ea typeface="Times New Roman" panose="02020603050405020304" pitchFamily="18" charset="0"/>
              </a:rPr>
              <a:t>. Release of the Managing Director</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9</a:t>
            </a:r>
            <a:r>
              <a:rPr lang="en-US" dirty="0">
                <a:effectLst/>
                <a:ea typeface="Times New Roman" panose="02020603050405020304" pitchFamily="18" charset="0"/>
              </a:rPr>
              <a:t>. Date and location for the EFBS autumn meeting 2022 </a:t>
            </a:r>
            <a:endParaRPr lang="de-DE" dirty="0">
              <a:effectLst/>
              <a:ea typeface="Times New Roman" panose="02020603050405020304" pitchFamily="18" charset="0"/>
            </a:endParaRPr>
          </a:p>
          <a:p>
            <a:r>
              <a:rPr lang="en-US" sz="1600" dirty="0"/>
              <a:t>	</a:t>
            </a:r>
            <a:endParaRPr lang="de-DE" sz="1600" dirty="0"/>
          </a:p>
        </p:txBody>
      </p:sp>
    </p:spTree>
    <p:extLst>
      <p:ext uri="{BB962C8B-B14F-4D97-AF65-F5344CB8AC3E}">
        <p14:creationId xmlns:p14="http://schemas.microsoft.com/office/powerpoint/2010/main" val="41121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14">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14">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14">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1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a:xfrm>
            <a:off x="609600" y="274638"/>
            <a:ext cx="10972800" cy="1143000"/>
          </a:xfrm>
        </p:spPr>
        <p:txBody>
          <a:bodyPr anchor="ctr">
            <a:normAutofit/>
          </a:bodyPr>
          <a:lstStyle/>
          <a:p>
            <a:r>
              <a:rPr lang="en-US" dirty="0"/>
              <a:t>Election of the new EFBS president</a:t>
            </a:r>
            <a:endParaRPr lang="de-DE" dirty="0"/>
          </a:p>
        </p:txBody>
      </p:sp>
      <p:sp>
        <p:nvSpPr>
          <p:cNvPr id="71" name="Content Placeholder 3">
            <a:extLst>
              <a:ext uri="{FF2B5EF4-FFF2-40B4-BE49-F238E27FC236}">
                <a16:creationId xmlns:a16="http://schemas.microsoft.com/office/drawing/2014/main" id="{ECD111AE-6EB5-845F-6E5A-ADFC942972CD}"/>
              </a:ext>
            </a:extLst>
          </p:cNvPr>
          <p:cNvSpPr>
            <a:spLocks noGrp="1"/>
          </p:cNvSpPr>
          <p:nvPr>
            <p:ph sz="half" idx="2"/>
          </p:nvPr>
        </p:nvSpPr>
        <p:spPr>
          <a:xfrm>
            <a:off x="4365523" y="1600201"/>
            <a:ext cx="7216877" cy="4525963"/>
          </a:xfrm>
        </p:spPr>
        <p:txBody>
          <a:bodyPr>
            <a:normAutofit/>
          </a:bodyPr>
          <a:lstStyle/>
          <a:p>
            <a:r>
              <a:rPr lang="en-GB" sz="2000" dirty="0">
                <a:effectLst/>
                <a:latin typeface="Calibri" panose="020F0502020204030204" pitchFamily="34" charset="0"/>
                <a:ea typeface="Calibri" panose="020F0502020204030204" pitchFamily="34" charset="0"/>
              </a:rPr>
              <a:t>Since January 2017, </a:t>
            </a:r>
            <a:r>
              <a:rPr lang="en-GB" sz="2000" b="1" dirty="0">
                <a:effectLst/>
                <a:latin typeface="Calibri" panose="020F0502020204030204" pitchFamily="34" charset="0"/>
                <a:ea typeface="Calibri" panose="020F0502020204030204" pitchFamily="34" charset="0"/>
              </a:rPr>
              <a:t>Chairwoman of the Board and CEO at </a:t>
            </a:r>
            <a:r>
              <a:rPr lang="en-GB" sz="2000" b="1" dirty="0" err="1">
                <a:effectLst/>
                <a:latin typeface="Calibri" panose="020F0502020204030204" pitchFamily="34" charset="0"/>
                <a:ea typeface="Calibri" panose="020F0502020204030204" pitchFamily="34" charset="0"/>
              </a:rPr>
              <a:t>Fundamenta</a:t>
            </a:r>
            <a:br>
              <a:rPr lang="en-GB" sz="2000" b="1" dirty="0">
                <a:effectLst/>
                <a:latin typeface="Calibri" panose="020F0502020204030204" pitchFamily="34" charset="0"/>
                <a:ea typeface="Calibri" panose="020F0502020204030204" pitchFamily="34" charset="0"/>
              </a:rPr>
            </a:br>
            <a:endParaRPr lang="en-GB" sz="2000" b="1"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Joined the Management of </a:t>
            </a:r>
            <a:r>
              <a:rPr lang="en-GB" sz="2000" dirty="0" err="1">
                <a:effectLst/>
                <a:latin typeface="Calibri" panose="020F0502020204030204" pitchFamily="34" charset="0"/>
                <a:ea typeface="Calibri" panose="020F0502020204030204" pitchFamily="34" charset="0"/>
              </a:rPr>
              <a:t>Fundamenta</a:t>
            </a:r>
            <a:r>
              <a:rPr lang="en-GB" sz="2000" dirty="0">
                <a:effectLst/>
                <a:latin typeface="Calibri" panose="020F0502020204030204" pitchFamily="34" charset="0"/>
                <a:ea typeface="Calibri" panose="020F0502020204030204" pitchFamily="34" charset="0"/>
              </a:rPr>
              <a:t> in 2016</a:t>
            </a:r>
          </a:p>
          <a:p>
            <a:r>
              <a:rPr lang="en-GB" sz="2000" dirty="0">
                <a:effectLst/>
                <a:latin typeface="Calibri" panose="020F0502020204030204" pitchFamily="34" charset="0"/>
                <a:ea typeface="Calibri" panose="020F0502020204030204" pitchFamily="34" charset="0"/>
              </a:rPr>
              <a:t>Previously served as the Head of Retail &amp; Deputy CEO at UniCredit Bank Hungary for 9 years</a:t>
            </a:r>
          </a:p>
          <a:p>
            <a:r>
              <a:rPr lang="en-GB" sz="2000" dirty="0">
                <a:effectLst/>
                <a:latin typeface="Calibri" panose="020F0502020204030204" pitchFamily="34" charset="0"/>
                <a:ea typeface="Calibri" panose="020F0502020204030204" pitchFamily="34" charset="0"/>
              </a:rPr>
              <a:t>Responsible for managing the Retail Division as a Member of the Board at ERSTE Bank Hungary</a:t>
            </a:r>
          </a:p>
          <a:p>
            <a:r>
              <a:rPr lang="en-GB" sz="2000" dirty="0">
                <a:latin typeface="Calibri" panose="020F0502020204030204" pitchFamily="34" charset="0"/>
                <a:ea typeface="Calibri" panose="020F0502020204030204" pitchFamily="34" charset="0"/>
              </a:rPr>
              <a:t>History </a:t>
            </a:r>
            <a:r>
              <a:rPr lang="en-GB" sz="2000" dirty="0">
                <a:effectLst/>
                <a:latin typeface="Calibri" panose="020F0502020204030204" pitchFamily="34" charset="0"/>
                <a:ea typeface="Calibri" panose="020F0502020204030204" pitchFamily="34" charset="0"/>
              </a:rPr>
              <a:t>in financial services industry, with wide-ranging experience in management, </a:t>
            </a:r>
            <a:r>
              <a:rPr lang="en-GB" sz="2000" dirty="0">
                <a:latin typeface="Calibri" panose="020F0502020204030204" pitchFamily="34" charset="0"/>
                <a:ea typeface="Calibri" panose="020F0502020204030204" pitchFamily="34" charset="0"/>
              </a:rPr>
              <a:t>r</a:t>
            </a:r>
            <a:r>
              <a:rPr lang="en-GB" sz="2000" dirty="0">
                <a:effectLst/>
                <a:latin typeface="Calibri" panose="020F0502020204030204" pitchFamily="34" charset="0"/>
                <a:ea typeface="Calibri" panose="020F0502020204030204" pitchFamily="34" charset="0"/>
              </a:rPr>
              <a:t>etail business, private </a:t>
            </a:r>
            <a:r>
              <a:rPr lang="en-GB" sz="2000" dirty="0">
                <a:latin typeface="Calibri" panose="020F0502020204030204" pitchFamily="34" charset="0"/>
                <a:ea typeface="Calibri" panose="020F0502020204030204" pitchFamily="34" charset="0"/>
              </a:rPr>
              <a:t>b</a:t>
            </a:r>
            <a:r>
              <a:rPr lang="en-GB" sz="2000" dirty="0">
                <a:effectLst/>
                <a:latin typeface="Calibri" panose="020F0502020204030204" pitchFamily="34" charset="0"/>
                <a:ea typeface="Calibri" panose="020F0502020204030204" pitchFamily="34" charset="0"/>
              </a:rPr>
              <a:t>anking and business </a:t>
            </a:r>
            <a:r>
              <a:rPr lang="en-GB" sz="2000" dirty="0">
                <a:latin typeface="Calibri" panose="020F0502020204030204" pitchFamily="34" charset="0"/>
                <a:ea typeface="Calibri" panose="020F0502020204030204" pitchFamily="34" charset="0"/>
              </a:rPr>
              <a:t>s</a:t>
            </a:r>
            <a:r>
              <a:rPr lang="en-GB" sz="2000" dirty="0">
                <a:effectLst/>
                <a:latin typeface="Calibri" panose="020F0502020204030204" pitchFamily="34" charset="0"/>
                <a:ea typeface="Calibri" panose="020F0502020204030204" pitchFamily="34" charset="0"/>
              </a:rPr>
              <a:t>trategy</a:t>
            </a:r>
            <a:endParaRPr lang="de-DE" sz="2000" dirty="0">
              <a:effectLst/>
              <a:latin typeface="Calibri" panose="020F0502020204030204" pitchFamily="34" charset="0"/>
              <a:ea typeface="Calibri" panose="020F0502020204030204" pitchFamily="34" charset="0"/>
            </a:endParaRP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a:xfrm>
            <a:off x="4165600" y="6356351"/>
            <a:ext cx="38608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a:xfrm>
            <a:off x="623392" y="6381329"/>
            <a:ext cx="2844800" cy="365125"/>
          </a:xfrm>
        </p:spPr>
        <p:txBody>
          <a:bodyPr anchor="ctr">
            <a:normAutofit/>
          </a:bodyPr>
          <a:lstStyle/>
          <a:p>
            <a:pPr>
              <a:spcAft>
                <a:spcPts val="600"/>
              </a:spcAft>
            </a:pPr>
            <a:fld id="{A7F64F92-2C2F-41E2-A216-D422BF616F51}" type="slidenum">
              <a:rPr lang="de-DE" smtClean="0"/>
              <a:pPr>
                <a:spcAft>
                  <a:spcPts val="600"/>
                </a:spcAft>
              </a:pPr>
              <a:t>4</a:t>
            </a:fld>
            <a:endParaRPr lang="de-DE"/>
          </a:p>
        </p:txBody>
      </p:sp>
      <p:pic>
        <p:nvPicPr>
          <p:cNvPr id="8" name="Inhaltsplatzhalter 7" descr="Ein Bild, das Person, drinnen enthält.&#10;&#10;Automatisch generierte Beschreibung">
            <a:extLst>
              <a:ext uri="{FF2B5EF4-FFF2-40B4-BE49-F238E27FC236}">
                <a16:creationId xmlns:a16="http://schemas.microsoft.com/office/drawing/2014/main" id="{7ECE44DF-47F4-7190-A590-5F3624B0C3C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92" b="10877"/>
          <a:stretch/>
        </p:blipFill>
        <p:spPr>
          <a:xfrm>
            <a:off x="609600" y="1417638"/>
            <a:ext cx="3309511" cy="4334843"/>
          </a:xfrm>
        </p:spPr>
      </p:pic>
    </p:spTree>
    <p:extLst>
      <p:ext uri="{BB962C8B-B14F-4D97-AF65-F5344CB8AC3E}">
        <p14:creationId xmlns:p14="http://schemas.microsoft.com/office/powerpoint/2010/main" val="4190223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p:txBody>
          <a:bodyPr/>
          <a:lstStyle/>
          <a:p>
            <a:pPr algn="ctr"/>
            <a:r>
              <a:rPr lang="de-DE"/>
              <a:t>EFBS General Assembly – Agenda </a:t>
            </a:r>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5</a:t>
            </a:fld>
            <a:endParaRPr lang="de-DE"/>
          </a:p>
        </p:txBody>
      </p:sp>
      <p:sp>
        <p:nvSpPr>
          <p:cNvPr id="14" name="Textfeld 13">
            <a:extLst>
              <a:ext uri="{FF2B5EF4-FFF2-40B4-BE49-F238E27FC236}">
                <a16:creationId xmlns:a16="http://schemas.microsoft.com/office/drawing/2014/main" id="{8BC7A056-520F-40CA-BCCB-EE12E93BD0C8}"/>
              </a:ext>
            </a:extLst>
          </p:cNvPr>
          <p:cNvSpPr txBox="1"/>
          <p:nvPr/>
        </p:nvSpPr>
        <p:spPr>
          <a:xfrm>
            <a:off x="1074821" y="1417638"/>
            <a:ext cx="10042358" cy="5302990"/>
          </a:xfrm>
          <a:prstGeom prst="rect">
            <a:avLst/>
          </a:prstGeom>
          <a:noFill/>
        </p:spPr>
        <p:txBody>
          <a:bodyPr wrap="square" rtlCol="0">
            <a:spAutoFit/>
          </a:bodyPr>
          <a:lstStyle/>
          <a:p>
            <a:pPr lvl="0" algn="just">
              <a:lnSpc>
                <a:spcPct val="120000"/>
              </a:lnSpc>
              <a:spcBef>
                <a:spcPts val="600"/>
              </a:spcBef>
              <a:spcAft>
                <a:spcPts val="600"/>
              </a:spcAft>
            </a:pPr>
            <a:r>
              <a:rPr lang="de-DE" b="1" dirty="0">
                <a:effectLst/>
                <a:ea typeface="Times New Roman" panose="02020603050405020304" pitchFamily="18" charset="0"/>
              </a:rPr>
              <a:t>1. </a:t>
            </a:r>
            <a:r>
              <a:rPr lang="de-DE" b="1" dirty="0" err="1">
                <a:effectLst/>
                <a:ea typeface="Times New Roman" panose="02020603050405020304" pitchFamily="18" charset="0"/>
              </a:rPr>
              <a:t>Secretary</a:t>
            </a:r>
            <a:r>
              <a:rPr lang="de-DE" b="1" dirty="0">
                <a:effectLst/>
                <a:ea typeface="Times New Roman" panose="02020603050405020304" pitchFamily="18" charset="0"/>
              </a:rPr>
              <a:t>/ </a:t>
            </a:r>
            <a:r>
              <a:rPr lang="de-DE" b="1" dirty="0" err="1">
                <a:effectLst/>
                <a:ea typeface="Times New Roman" panose="02020603050405020304" pitchFamily="18" charset="0"/>
              </a:rPr>
              <a:t>Additions</a:t>
            </a:r>
            <a:r>
              <a:rPr lang="de-DE" b="1" dirty="0">
                <a:effectLst/>
                <a:ea typeface="Times New Roman" panose="02020603050405020304" pitchFamily="18" charset="0"/>
              </a:rPr>
              <a:t> </a:t>
            </a:r>
            <a:r>
              <a:rPr lang="de-DE" b="1" dirty="0" err="1">
                <a:effectLst/>
                <a:ea typeface="Times New Roman" panose="02020603050405020304" pitchFamily="18" charset="0"/>
              </a:rPr>
              <a:t>to</a:t>
            </a:r>
            <a:r>
              <a:rPr lang="de-DE" b="1" dirty="0">
                <a:effectLst/>
                <a:ea typeface="Times New Roman" panose="02020603050405020304" pitchFamily="18" charset="0"/>
              </a:rPr>
              <a:t> </a:t>
            </a:r>
            <a:r>
              <a:rPr lang="de-DE" b="1" dirty="0" err="1">
                <a:effectLst/>
                <a:ea typeface="Times New Roman" panose="02020603050405020304" pitchFamily="18" charset="0"/>
              </a:rPr>
              <a:t>the</a:t>
            </a:r>
            <a:r>
              <a:rPr lang="de-DE" b="1" dirty="0">
                <a:effectLst/>
                <a:ea typeface="Times New Roman" panose="02020603050405020304" pitchFamily="18" charset="0"/>
              </a:rPr>
              <a:t> Agenda </a:t>
            </a:r>
          </a:p>
          <a:p>
            <a:pPr lvl="0" algn="just">
              <a:lnSpc>
                <a:spcPct val="120000"/>
              </a:lnSpc>
              <a:spcBef>
                <a:spcPts val="600"/>
              </a:spcBef>
              <a:spcAft>
                <a:spcPts val="600"/>
              </a:spcAft>
            </a:pPr>
            <a:r>
              <a:rPr lang="en-US" b="1" dirty="0">
                <a:effectLst/>
                <a:ea typeface="Times New Roman" panose="02020603050405020304" pitchFamily="18" charset="0"/>
              </a:rPr>
              <a:t>2. Quorum (Approval of minutes EFBS: autumn meeting 2021 in Berlin)</a:t>
            </a:r>
            <a:endParaRPr lang="de-DE" b="1" dirty="0">
              <a:effectLst/>
              <a:ea typeface="Times New Roman" panose="02020603050405020304" pitchFamily="18" charset="0"/>
            </a:endParaRPr>
          </a:p>
          <a:p>
            <a:pPr lvl="0" algn="just">
              <a:lnSpc>
                <a:spcPct val="120000"/>
              </a:lnSpc>
              <a:spcBef>
                <a:spcPts val="600"/>
              </a:spcBef>
              <a:spcAft>
                <a:spcPts val="600"/>
              </a:spcAft>
            </a:pPr>
            <a:r>
              <a:rPr lang="en-US" b="1" dirty="0">
                <a:effectLst/>
                <a:ea typeface="Times New Roman" panose="02020603050405020304" pitchFamily="18" charset="0"/>
              </a:rPr>
              <a:t>3. </a:t>
            </a:r>
            <a:r>
              <a:rPr lang="en-US" b="1" dirty="0"/>
              <a:t>Virtual Keynote: MEP Dr. Othmar Karas, First Vice-President of the European Parliament and Shadow Rapporteur for EPP on Basel</a:t>
            </a:r>
            <a:endParaRPr lang="de-DE" b="1" dirty="0"/>
          </a:p>
          <a:p>
            <a:pPr lvl="0" algn="just">
              <a:lnSpc>
                <a:spcPct val="120000"/>
              </a:lnSpc>
              <a:spcBef>
                <a:spcPts val="600"/>
              </a:spcBef>
              <a:spcAft>
                <a:spcPts val="600"/>
              </a:spcAft>
            </a:pPr>
            <a:r>
              <a:rPr lang="en-US" b="1" dirty="0">
                <a:effectLst/>
                <a:ea typeface="Times New Roman" panose="02020603050405020304" pitchFamily="18" charset="0"/>
              </a:rPr>
              <a:t>4. Presentation by Ms Julia Braun on “</a:t>
            </a:r>
            <a:r>
              <a:rPr lang="en-US" b="1" dirty="0" err="1">
                <a:effectLst/>
                <a:ea typeface="Times New Roman" panose="02020603050405020304" pitchFamily="18" charset="0"/>
              </a:rPr>
              <a:t>Stabilising</a:t>
            </a:r>
            <a:r>
              <a:rPr lang="en-US" b="1" dirty="0">
                <a:effectLst/>
                <a:ea typeface="Times New Roman" panose="02020603050405020304" pitchFamily="18" charset="0"/>
              </a:rPr>
              <a:t> effects of the bauspar business on housing market cycles”, PhD student at University of Hohenheim</a:t>
            </a:r>
          </a:p>
          <a:p>
            <a:pPr lvl="0" algn="just">
              <a:lnSpc>
                <a:spcPct val="120000"/>
              </a:lnSpc>
              <a:spcBef>
                <a:spcPts val="600"/>
              </a:spcBef>
              <a:spcAft>
                <a:spcPts val="600"/>
              </a:spcAft>
            </a:pPr>
            <a:r>
              <a:rPr lang="en-US" b="1" dirty="0">
                <a:ea typeface="Times New Roman" panose="02020603050405020304" pitchFamily="18" charset="0"/>
              </a:rPr>
              <a:t>5. Election of Ms Bernadett Tátrai, CEO </a:t>
            </a:r>
            <a:r>
              <a:rPr lang="en-US" b="1" dirty="0" err="1">
                <a:ea typeface="Times New Roman" panose="02020603050405020304" pitchFamily="18" charset="0"/>
              </a:rPr>
              <a:t>Fundamenta-Lakáskassza</a:t>
            </a:r>
            <a:r>
              <a:rPr lang="en-US" b="1" dirty="0">
                <a:ea typeface="Times New Roman" panose="02020603050405020304" pitchFamily="18" charset="0"/>
              </a:rPr>
              <a:t> </a:t>
            </a:r>
            <a:r>
              <a:rPr lang="en-US" b="1" dirty="0" err="1">
                <a:ea typeface="Times New Roman" panose="02020603050405020304" pitchFamily="18" charset="0"/>
              </a:rPr>
              <a:t>Zrt</a:t>
            </a:r>
            <a:r>
              <a:rPr lang="en-US" b="1" dirty="0">
                <a:ea typeface="Times New Roman" panose="02020603050405020304" pitchFamily="18" charset="0"/>
              </a:rPr>
              <a:t>. as EFBS president</a:t>
            </a:r>
            <a:endParaRPr lang="de-DE" b="1" dirty="0">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6</a:t>
            </a:r>
            <a:r>
              <a:rPr lang="en-US" dirty="0">
                <a:effectLst/>
                <a:ea typeface="Times New Roman" panose="02020603050405020304" pitchFamily="18" charset="0"/>
              </a:rPr>
              <a:t>. Outlook on the Federation's activities in 2022 by the Managing Director </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7</a:t>
            </a:r>
            <a:r>
              <a:rPr lang="en-US" dirty="0">
                <a:effectLst/>
                <a:ea typeface="Times New Roman" panose="02020603050405020304" pitchFamily="18" charset="0"/>
              </a:rPr>
              <a:t>. Annual Financial Statement 2021</a:t>
            </a:r>
          </a:p>
          <a:p>
            <a:pPr lvl="0" algn="just">
              <a:lnSpc>
                <a:spcPct val="120000"/>
              </a:lnSpc>
              <a:spcBef>
                <a:spcPts val="600"/>
              </a:spcBef>
              <a:spcAft>
                <a:spcPts val="600"/>
              </a:spcAft>
            </a:pPr>
            <a:r>
              <a:rPr lang="en-US" dirty="0">
                <a:ea typeface="Times New Roman" panose="02020603050405020304" pitchFamily="18" charset="0"/>
              </a:rPr>
              <a:t>8</a:t>
            </a:r>
            <a:r>
              <a:rPr lang="en-US" dirty="0">
                <a:effectLst/>
                <a:ea typeface="Times New Roman" panose="02020603050405020304" pitchFamily="18" charset="0"/>
              </a:rPr>
              <a:t>. Release of the Managing Director</a:t>
            </a:r>
            <a:endParaRPr lang="de-DE" dirty="0">
              <a:effectLst/>
              <a:ea typeface="Times New Roman" panose="02020603050405020304" pitchFamily="18" charset="0"/>
            </a:endParaRPr>
          </a:p>
          <a:p>
            <a:pPr lvl="0" algn="just">
              <a:lnSpc>
                <a:spcPct val="120000"/>
              </a:lnSpc>
              <a:spcBef>
                <a:spcPts val="600"/>
              </a:spcBef>
              <a:spcAft>
                <a:spcPts val="600"/>
              </a:spcAft>
            </a:pPr>
            <a:r>
              <a:rPr lang="en-US" dirty="0">
                <a:ea typeface="Times New Roman" panose="02020603050405020304" pitchFamily="18" charset="0"/>
              </a:rPr>
              <a:t>9</a:t>
            </a:r>
            <a:r>
              <a:rPr lang="en-US" dirty="0">
                <a:effectLst/>
                <a:ea typeface="Times New Roman" panose="02020603050405020304" pitchFamily="18" charset="0"/>
              </a:rPr>
              <a:t>. Date and location for the EFBS autumn meeting 2022 </a:t>
            </a:r>
            <a:endParaRPr lang="de-DE" dirty="0">
              <a:effectLst/>
              <a:ea typeface="Times New Roman" panose="02020603050405020304" pitchFamily="18" charset="0"/>
            </a:endParaRPr>
          </a:p>
          <a:p>
            <a:r>
              <a:rPr lang="en-US" sz="1600" dirty="0"/>
              <a:t>	</a:t>
            </a:r>
            <a:endParaRPr lang="de-DE" sz="1600" dirty="0"/>
          </a:p>
        </p:txBody>
      </p:sp>
    </p:spTree>
    <p:extLst>
      <p:ext uri="{BB962C8B-B14F-4D97-AF65-F5344CB8AC3E}">
        <p14:creationId xmlns:p14="http://schemas.microsoft.com/office/powerpoint/2010/main" val="42542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4">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B7751-D394-4968-8811-EDD57F75C01A}"/>
              </a:ext>
            </a:extLst>
          </p:cNvPr>
          <p:cNvSpPr>
            <a:spLocks noGrp="1"/>
          </p:cNvSpPr>
          <p:nvPr>
            <p:ph type="title"/>
          </p:nvPr>
        </p:nvSpPr>
        <p:spPr>
          <a:xfrm>
            <a:off x="609600" y="693531"/>
            <a:ext cx="10972800" cy="1143000"/>
          </a:xfrm>
        </p:spPr>
        <p:txBody>
          <a:bodyPr/>
          <a:lstStyle/>
          <a:p>
            <a:pPr algn="ctr"/>
            <a:r>
              <a:rPr lang="en-US">
                <a:effectLst/>
                <a:ea typeface="Times New Roman" panose="02020603050405020304" pitchFamily="18" charset="0"/>
              </a:rPr>
              <a:t>Outlook on the Federation's activities in 2022</a:t>
            </a:r>
            <a:endParaRPr lang="de-DE"/>
          </a:p>
        </p:txBody>
      </p:sp>
      <p:sp>
        <p:nvSpPr>
          <p:cNvPr id="3" name="Inhaltsplatzhalter 2">
            <a:extLst>
              <a:ext uri="{FF2B5EF4-FFF2-40B4-BE49-F238E27FC236}">
                <a16:creationId xmlns:a16="http://schemas.microsoft.com/office/drawing/2014/main" id="{C1051744-7DD0-4EA7-9439-24DCAE12F4FC}"/>
              </a:ext>
            </a:extLst>
          </p:cNvPr>
          <p:cNvSpPr>
            <a:spLocks noGrp="1"/>
          </p:cNvSpPr>
          <p:nvPr>
            <p:ph idx="1"/>
          </p:nvPr>
        </p:nvSpPr>
        <p:spPr>
          <a:xfrm>
            <a:off x="3112168" y="2280420"/>
            <a:ext cx="5694948" cy="2534653"/>
          </a:xfrm>
        </p:spPr>
        <p:txBody>
          <a:bodyPr>
            <a:normAutofit/>
          </a:bodyPr>
          <a:lstStyle/>
          <a:p>
            <a:pPr marL="0" indent="0">
              <a:buNone/>
            </a:pPr>
            <a:endParaRPr lang="en-US"/>
          </a:p>
          <a:p>
            <a:pPr marL="0" indent="0">
              <a:buNone/>
            </a:pPr>
            <a:endParaRPr lang="en-US" sz="2200"/>
          </a:p>
          <a:p>
            <a:pPr marL="0" indent="0" algn="ctr">
              <a:buNone/>
            </a:pPr>
            <a:r>
              <a:rPr lang="en-US" sz="2200"/>
              <a:t>Report by Christian König</a:t>
            </a:r>
          </a:p>
          <a:p>
            <a:pPr marL="0" indent="0" algn="ctr">
              <a:buNone/>
            </a:pPr>
            <a:r>
              <a:rPr lang="en-US" sz="2200"/>
              <a:t>Managing Director of the EFBS</a:t>
            </a:r>
          </a:p>
          <a:p>
            <a:pPr marL="0" indent="0">
              <a:buNone/>
            </a:pPr>
            <a:endParaRPr lang="en-US"/>
          </a:p>
        </p:txBody>
      </p:sp>
      <p:sp>
        <p:nvSpPr>
          <p:cNvPr id="4" name="Fußzeilenplatzhalter 3">
            <a:extLst>
              <a:ext uri="{FF2B5EF4-FFF2-40B4-BE49-F238E27FC236}">
                <a16:creationId xmlns:a16="http://schemas.microsoft.com/office/drawing/2014/main" id="{D7DFB3A6-014A-4C32-BD17-DC71D8455700}"/>
              </a:ext>
            </a:extLst>
          </p:cNvPr>
          <p:cNvSpPr>
            <a:spLocks noGrp="1"/>
          </p:cNvSpPr>
          <p:nvPr>
            <p:ph type="ftr" sz="quarter" idx="11"/>
          </p:nvPr>
        </p:nvSpPr>
        <p:spPr/>
        <p:txBody>
          <a:bodyPr/>
          <a:lstStyle/>
          <a:p>
            <a:r>
              <a:rPr lang="de-DE"/>
              <a:t>© European Federation of Building Societies</a:t>
            </a:r>
          </a:p>
        </p:txBody>
      </p:sp>
      <p:sp>
        <p:nvSpPr>
          <p:cNvPr id="5" name="Foliennummernplatzhalter 4">
            <a:extLst>
              <a:ext uri="{FF2B5EF4-FFF2-40B4-BE49-F238E27FC236}">
                <a16:creationId xmlns:a16="http://schemas.microsoft.com/office/drawing/2014/main" id="{D946CC14-C66A-4B83-9F21-FBBC98050718}"/>
              </a:ext>
            </a:extLst>
          </p:cNvPr>
          <p:cNvSpPr>
            <a:spLocks noGrp="1"/>
          </p:cNvSpPr>
          <p:nvPr>
            <p:ph type="sldNum" sz="quarter" idx="12"/>
          </p:nvPr>
        </p:nvSpPr>
        <p:spPr/>
        <p:txBody>
          <a:bodyPr/>
          <a:lstStyle/>
          <a:p>
            <a:fld id="{A7F64F92-2C2F-41E2-A216-D422BF616F51}" type="slidenum">
              <a:rPr lang="de-DE" smtClean="0"/>
              <a:t>6</a:t>
            </a:fld>
            <a:endParaRPr lang="de-DE"/>
          </a:p>
        </p:txBody>
      </p:sp>
    </p:spTree>
    <p:extLst>
      <p:ext uri="{BB962C8B-B14F-4D97-AF65-F5344CB8AC3E}">
        <p14:creationId xmlns:p14="http://schemas.microsoft.com/office/powerpoint/2010/main" val="137750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2A3A8FA-DE4E-EC2C-9FC0-9BA8630EF24A}"/>
              </a:ext>
            </a:extLst>
          </p:cNvPr>
          <p:cNvPicPr>
            <a:picLocks noChangeAspect="1"/>
          </p:cNvPicPr>
          <p:nvPr/>
        </p:nvPicPr>
        <p:blipFill>
          <a:blip r:embed="rId2"/>
          <a:stretch>
            <a:fillRect/>
          </a:stretch>
        </p:blipFill>
        <p:spPr>
          <a:xfrm>
            <a:off x="7852682" y="1845129"/>
            <a:ext cx="2276475" cy="2895600"/>
          </a:xfrm>
          <a:prstGeom prst="rect">
            <a:avLst/>
          </a:prstGeom>
        </p:spPr>
      </p:pic>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a:t>Meetings on Basel with MEPs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273629"/>
            <a:ext cx="5562600" cy="4484716"/>
          </a:xfrm>
        </p:spPr>
        <p:txBody>
          <a:bodyPr>
            <a:normAutofit fontScale="25000" lnSpcReduction="20000"/>
          </a:bodyPr>
          <a:lstStyle/>
          <a:p>
            <a:pPr algn="just">
              <a:lnSpc>
                <a:spcPct val="120000"/>
              </a:lnSpc>
            </a:pPr>
            <a:r>
              <a:rPr lang="en-US" sz="9600" dirty="0"/>
              <a:t>EFBS met on 9 February 2022 the S&amp;D rapporteur on the final Basel III agreement, </a:t>
            </a:r>
            <a:r>
              <a:rPr lang="en-US" sz="9600" b="1" dirty="0" err="1"/>
              <a:t>Jonás</a:t>
            </a:r>
            <a:r>
              <a:rPr lang="en-US" sz="9600" b="1" dirty="0"/>
              <a:t> Fernández </a:t>
            </a:r>
          </a:p>
          <a:p>
            <a:pPr algn="just">
              <a:lnSpc>
                <a:spcPct val="120000"/>
              </a:lnSpc>
            </a:pPr>
            <a:endParaRPr lang="en-US" sz="9600" dirty="0"/>
          </a:p>
          <a:p>
            <a:pPr algn="just">
              <a:lnSpc>
                <a:spcPct val="120000"/>
              </a:lnSpc>
            </a:pPr>
            <a:r>
              <a:rPr lang="en-US" sz="9600" dirty="0"/>
              <a:t>MEP Fernández will also be the author of an article in the next EFBS annual report</a:t>
            </a:r>
          </a:p>
          <a:p>
            <a:pPr algn="just">
              <a:lnSpc>
                <a:spcPct val="120000"/>
              </a:lnSpc>
            </a:pPr>
            <a:r>
              <a:rPr lang="en-US" sz="9600" dirty="0"/>
              <a:t>During bilateral exchange, EFBS raised its concerns and provided written amendments</a:t>
            </a:r>
          </a:p>
          <a:p>
            <a:pPr algn="just">
              <a:lnSpc>
                <a:spcPct val="120000"/>
              </a:lnSpc>
            </a:pPr>
            <a:r>
              <a:rPr lang="en-US" sz="9600" dirty="0"/>
              <a:t>EFBS agreed with MEP Fernández to stay in close contact on relevant topics </a:t>
            </a:r>
          </a:p>
          <a:p>
            <a:pPr marL="0" indent="0" algn="just">
              <a:buNone/>
            </a:pPr>
            <a:endParaRPr lang="en-US" dirty="0"/>
          </a:p>
          <a:p>
            <a:pPr marL="0" indent="0" algn="just">
              <a:buNone/>
            </a:pPr>
            <a:endParaRPr lang="en-US" sz="2800" dirty="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7</a:t>
            </a:fld>
            <a:endParaRPr lang="de-DE"/>
          </a:p>
        </p:txBody>
      </p:sp>
    </p:spTree>
    <p:extLst>
      <p:ext uri="{BB962C8B-B14F-4D97-AF65-F5344CB8AC3E}">
        <p14:creationId xmlns:p14="http://schemas.microsoft.com/office/powerpoint/2010/main" val="72908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78E4E56-87BF-2773-279C-C66B765F9239}"/>
              </a:ext>
            </a:extLst>
          </p:cNvPr>
          <p:cNvPicPr>
            <a:picLocks noChangeAspect="1"/>
          </p:cNvPicPr>
          <p:nvPr/>
        </p:nvPicPr>
        <p:blipFill>
          <a:blip r:embed="rId2"/>
          <a:stretch>
            <a:fillRect/>
          </a:stretch>
        </p:blipFill>
        <p:spPr>
          <a:xfrm>
            <a:off x="7934325" y="1604962"/>
            <a:ext cx="2228850" cy="2886075"/>
          </a:xfrm>
          <a:prstGeom prst="rect">
            <a:avLst/>
          </a:prstGeom>
        </p:spPr>
      </p:pic>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a:t>Meetings on Basel with MEPs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a:t>EFBS met on 18 March 2022 the office of EPP shadow rapporteur on the final Basel III agreement, </a:t>
            </a:r>
            <a:r>
              <a:rPr lang="en-US" sz="9600" b="1" dirty="0" err="1"/>
              <a:t>Othmar</a:t>
            </a:r>
            <a:r>
              <a:rPr lang="en-US" sz="9600" b="1"/>
              <a:t> Karas </a:t>
            </a:r>
          </a:p>
          <a:p>
            <a:pPr algn="just">
              <a:lnSpc>
                <a:spcPct val="120000"/>
              </a:lnSpc>
            </a:pPr>
            <a:endParaRPr lang="en-US" sz="9600"/>
          </a:p>
          <a:p>
            <a:pPr algn="just">
              <a:lnSpc>
                <a:spcPct val="120000"/>
              </a:lnSpc>
            </a:pPr>
            <a:r>
              <a:rPr lang="en-US" sz="9600"/>
              <a:t>For MEP Karas the Output Floor proposal is a package solution – transitional periods for Residential Real Estate </a:t>
            </a:r>
            <a:r>
              <a:rPr lang="en-US" sz="9600" dirty="0"/>
              <a:t>are</a:t>
            </a:r>
            <a:r>
              <a:rPr lang="en-US" sz="9600"/>
              <a:t> a must</a:t>
            </a:r>
          </a:p>
          <a:p>
            <a:pPr algn="just">
              <a:lnSpc>
                <a:spcPct val="120000"/>
              </a:lnSpc>
            </a:pPr>
            <a:r>
              <a:rPr lang="en-US" sz="9600"/>
              <a:t>Office of MEP Karas was grateful for EFBS input on the calculation of the services component (</a:t>
            </a:r>
            <a:r>
              <a:rPr lang="en-US" sz="9600" err="1"/>
              <a:t>OpRisk</a:t>
            </a:r>
            <a:r>
              <a:rPr lang="en-US" sz="9600"/>
              <a:t>)</a:t>
            </a:r>
          </a:p>
          <a:p>
            <a:pPr marL="0" indent="0" algn="just">
              <a:buNone/>
            </a:pPr>
            <a:endParaRPr lang="en-US"/>
          </a:p>
          <a:p>
            <a:pPr marL="0" indent="0" algn="just">
              <a:buNone/>
            </a:pPr>
            <a:endParaRPr lang="en-US" sz="280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8</a:t>
            </a:fld>
            <a:endParaRPr lang="de-DE"/>
          </a:p>
        </p:txBody>
      </p:sp>
    </p:spTree>
    <p:extLst>
      <p:ext uri="{BB962C8B-B14F-4D97-AF65-F5344CB8AC3E}">
        <p14:creationId xmlns:p14="http://schemas.microsoft.com/office/powerpoint/2010/main" val="3383616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30FF-61DE-4028-BE9E-F26CC2349B89}"/>
              </a:ext>
            </a:extLst>
          </p:cNvPr>
          <p:cNvSpPr>
            <a:spLocks noGrp="1"/>
          </p:cNvSpPr>
          <p:nvPr>
            <p:ph type="title"/>
          </p:nvPr>
        </p:nvSpPr>
        <p:spPr>
          <a:xfrm>
            <a:off x="1981200" y="274638"/>
            <a:ext cx="8229600" cy="1143000"/>
          </a:xfrm>
        </p:spPr>
        <p:txBody>
          <a:bodyPr anchor="ctr">
            <a:normAutofit/>
          </a:bodyPr>
          <a:lstStyle/>
          <a:p>
            <a:r>
              <a:rPr lang="en-GB"/>
              <a:t>Meetings on Basel with Permanent Rep.  </a:t>
            </a:r>
          </a:p>
        </p:txBody>
      </p:sp>
      <p:sp>
        <p:nvSpPr>
          <p:cNvPr id="12" name="Content Placeholder 2">
            <a:extLst>
              <a:ext uri="{FF2B5EF4-FFF2-40B4-BE49-F238E27FC236}">
                <a16:creationId xmlns:a16="http://schemas.microsoft.com/office/drawing/2014/main" id="{EFC26103-FECA-4C9D-BECA-8EA131199709}"/>
              </a:ext>
            </a:extLst>
          </p:cNvPr>
          <p:cNvSpPr>
            <a:spLocks noGrp="1"/>
          </p:cNvSpPr>
          <p:nvPr>
            <p:ph sz="half" idx="1"/>
          </p:nvPr>
        </p:nvSpPr>
        <p:spPr>
          <a:xfrm>
            <a:off x="1981200" y="1600200"/>
            <a:ext cx="5562600" cy="4484716"/>
          </a:xfrm>
        </p:spPr>
        <p:txBody>
          <a:bodyPr>
            <a:normAutofit fontScale="25000" lnSpcReduction="20000"/>
          </a:bodyPr>
          <a:lstStyle/>
          <a:p>
            <a:pPr algn="just">
              <a:lnSpc>
                <a:spcPct val="120000"/>
              </a:lnSpc>
            </a:pPr>
            <a:r>
              <a:rPr lang="en-US" sz="9600" dirty="0"/>
              <a:t>EFBS met on 25  March 2022 representatives of the German Permanent Representation in Brussels (</a:t>
            </a:r>
            <a:r>
              <a:rPr lang="en-US" sz="9600" b="1" dirty="0" err="1"/>
              <a:t>Ms</a:t>
            </a:r>
            <a:r>
              <a:rPr lang="en-US" sz="9600" b="1" dirty="0"/>
              <a:t> Marie Gold</a:t>
            </a:r>
            <a:r>
              <a:rPr lang="en-US" sz="9600" dirty="0"/>
              <a:t>) and of the German Ministry of Finance (</a:t>
            </a:r>
            <a:r>
              <a:rPr lang="en-US" sz="9600" b="1" dirty="0" err="1"/>
              <a:t>Mr</a:t>
            </a:r>
            <a:r>
              <a:rPr lang="en-US" sz="9600" b="1" dirty="0"/>
              <a:t> Paul Beck</a:t>
            </a:r>
            <a:r>
              <a:rPr lang="en-US" sz="9600" dirty="0"/>
              <a:t>)</a:t>
            </a:r>
            <a:endParaRPr lang="en-US" sz="9600" b="1" dirty="0"/>
          </a:p>
          <a:p>
            <a:pPr algn="just">
              <a:lnSpc>
                <a:spcPct val="120000"/>
              </a:lnSpc>
            </a:pPr>
            <a:endParaRPr lang="en-US" sz="9600" dirty="0"/>
          </a:p>
          <a:p>
            <a:pPr algn="just">
              <a:lnSpc>
                <a:spcPct val="120000"/>
              </a:lnSpc>
            </a:pPr>
            <a:r>
              <a:rPr lang="en-US" sz="9600" dirty="0"/>
              <a:t>EFBS drafts on </a:t>
            </a:r>
            <a:r>
              <a:rPr lang="en-US" sz="9600" dirty="0" err="1"/>
              <a:t>OpRisk</a:t>
            </a:r>
            <a:r>
              <a:rPr lang="en-US" sz="9600" dirty="0"/>
              <a:t> (services component) have been discussed</a:t>
            </a:r>
          </a:p>
          <a:p>
            <a:pPr algn="just">
              <a:lnSpc>
                <a:spcPct val="120000"/>
              </a:lnSpc>
            </a:pPr>
            <a:r>
              <a:rPr lang="en-US" sz="9600" dirty="0"/>
              <a:t>German Ministry of Finance gave insights in their position on the Output Floor</a:t>
            </a:r>
          </a:p>
          <a:p>
            <a:pPr algn="just">
              <a:lnSpc>
                <a:spcPct val="120000"/>
              </a:lnSpc>
            </a:pPr>
            <a:r>
              <a:rPr lang="en-US" sz="9600" dirty="0"/>
              <a:t>Agreed on follow-up discussions</a:t>
            </a:r>
          </a:p>
          <a:p>
            <a:pPr marL="0" indent="0" algn="just">
              <a:buNone/>
            </a:pPr>
            <a:endParaRPr lang="en-US" dirty="0"/>
          </a:p>
          <a:p>
            <a:pPr marL="0" indent="0" algn="just">
              <a:buNone/>
            </a:pPr>
            <a:endParaRPr lang="en-US" sz="2800" dirty="0"/>
          </a:p>
        </p:txBody>
      </p:sp>
      <p:sp>
        <p:nvSpPr>
          <p:cNvPr id="4" name="Fußzeilenplatzhalter 3">
            <a:extLst>
              <a:ext uri="{FF2B5EF4-FFF2-40B4-BE49-F238E27FC236}">
                <a16:creationId xmlns:a16="http://schemas.microsoft.com/office/drawing/2014/main" id="{32900F39-59CE-40E9-A121-E8E252407A5A}"/>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de-DE"/>
              <a:t>© European Federation of Building Societies</a:t>
            </a:r>
          </a:p>
        </p:txBody>
      </p:sp>
      <p:sp>
        <p:nvSpPr>
          <p:cNvPr id="5" name="Foliennummernplatzhalter 4">
            <a:extLst>
              <a:ext uri="{FF2B5EF4-FFF2-40B4-BE49-F238E27FC236}">
                <a16:creationId xmlns:a16="http://schemas.microsoft.com/office/drawing/2014/main" id="{2AD01649-2CF9-4AC8-BA2F-CE586D468EB8}"/>
              </a:ext>
            </a:extLst>
          </p:cNvPr>
          <p:cNvSpPr>
            <a:spLocks noGrp="1"/>
          </p:cNvSpPr>
          <p:nvPr>
            <p:ph type="sldNum" sz="quarter" idx="12"/>
          </p:nvPr>
        </p:nvSpPr>
        <p:spPr>
          <a:xfrm>
            <a:off x="1991544" y="6381329"/>
            <a:ext cx="2133600" cy="365125"/>
          </a:xfrm>
        </p:spPr>
        <p:txBody>
          <a:bodyPr anchor="ctr">
            <a:normAutofit/>
          </a:bodyPr>
          <a:lstStyle/>
          <a:p>
            <a:pPr>
              <a:spcAft>
                <a:spcPts val="600"/>
              </a:spcAft>
            </a:pPr>
            <a:fld id="{A7F64F92-2C2F-41E2-A216-D422BF616F51}" type="slidenum">
              <a:rPr lang="de-DE" smtClean="0"/>
              <a:pPr>
                <a:spcAft>
                  <a:spcPts val="600"/>
                </a:spcAft>
              </a:pPr>
              <a:t>9</a:t>
            </a:fld>
            <a:endParaRPr lang="de-DE"/>
          </a:p>
        </p:txBody>
      </p:sp>
      <p:pic>
        <p:nvPicPr>
          <p:cNvPr id="6" name="Grafik 5">
            <a:extLst>
              <a:ext uri="{FF2B5EF4-FFF2-40B4-BE49-F238E27FC236}">
                <a16:creationId xmlns:a16="http://schemas.microsoft.com/office/drawing/2014/main" id="{55505F03-0A81-9FD9-F72C-69B38D7DBC1E}"/>
              </a:ext>
            </a:extLst>
          </p:cNvPr>
          <p:cNvPicPr>
            <a:picLocks noChangeAspect="1"/>
          </p:cNvPicPr>
          <p:nvPr/>
        </p:nvPicPr>
        <p:blipFill>
          <a:blip r:embed="rId2"/>
          <a:stretch>
            <a:fillRect/>
          </a:stretch>
        </p:blipFill>
        <p:spPr>
          <a:xfrm>
            <a:off x="7934325" y="1662864"/>
            <a:ext cx="3262346" cy="1837113"/>
          </a:xfrm>
          <a:prstGeom prst="rect">
            <a:avLst/>
          </a:prstGeom>
        </p:spPr>
      </p:pic>
    </p:spTree>
    <p:extLst>
      <p:ext uri="{BB962C8B-B14F-4D97-AF65-F5344CB8AC3E}">
        <p14:creationId xmlns:p14="http://schemas.microsoft.com/office/powerpoint/2010/main" val="1407391009"/>
      </p:ext>
    </p:extLst>
  </p:cSld>
  <p:clrMapOvr>
    <a:masterClrMapping/>
  </p:clrMapOvr>
</p:sld>
</file>

<file path=ppt/theme/theme1.xml><?xml version="1.0" encoding="utf-8"?>
<a:theme xmlns:a="http://schemas.openxmlformats.org/drawingml/2006/main" name="EuBV_Master_Vorschlag3">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205DD892F6ED54D88D9BE09EFDFDA9E" ma:contentTypeVersion="11" ma:contentTypeDescription="Ein neues Dokument erstellen." ma:contentTypeScope="" ma:versionID="3313d73ba9518d0f40e67b949d03248f">
  <xsd:schema xmlns:xsd="http://www.w3.org/2001/XMLSchema" xmlns:xs="http://www.w3.org/2001/XMLSchema" xmlns:p="http://schemas.microsoft.com/office/2006/metadata/properties" xmlns:ns2="fb996896-76d8-490a-a2ba-1aff426e43a8" targetNamespace="http://schemas.microsoft.com/office/2006/metadata/properties" ma:root="true" ma:fieldsID="d66dfcccb65b4c39c8e18167022a05d9" ns2:_="">
    <xsd:import namespace="fb996896-76d8-490a-a2ba-1aff426e43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96896-76d8-490a-a2ba-1aff426e43a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DD4AF-5FFA-4C5C-B830-0EFB3682D6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7CAA7E-C323-46D6-B8D9-7058F62A6E20}">
  <ds:schemaRefs>
    <ds:schemaRef ds:uri="http://schemas.microsoft.com/sharepoint/v3/contenttype/forms"/>
  </ds:schemaRefs>
</ds:datastoreItem>
</file>

<file path=customXml/itemProps3.xml><?xml version="1.0" encoding="utf-8"?>
<ds:datastoreItem xmlns:ds="http://schemas.openxmlformats.org/officeDocument/2006/customXml" ds:itemID="{1C2D79CF-360E-4FA6-976B-EB947A853C8D}"/>
</file>

<file path=docProps/app.xml><?xml version="1.0" encoding="utf-8"?>
<Properties xmlns="http://schemas.openxmlformats.org/officeDocument/2006/extended-properties" xmlns:vt="http://schemas.openxmlformats.org/officeDocument/2006/docPropsVTypes">
  <TotalTime>0</TotalTime>
  <Words>1871</Words>
  <Application>Microsoft Office PowerPoint</Application>
  <PresentationFormat>Breitbild</PresentationFormat>
  <Paragraphs>179</Paragraphs>
  <Slides>21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Courier New</vt:lpstr>
      <vt:lpstr>Wingdings</vt:lpstr>
      <vt:lpstr>EuBV_Master_Vorschlag3</vt:lpstr>
      <vt:lpstr>EFBS spring meeting 2022</vt:lpstr>
      <vt:lpstr>EFBS General Assembly – Agenda </vt:lpstr>
      <vt:lpstr>EFBS General Assembly – Agenda </vt:lpstr>
      <vt:lpstr>Election of the new EFBS president</vt:lpstr>
      <vt:lpstr>EFBS General Assembly – Agenda </vt:lpstr>
      <vt:lpstr>Outlook on the Federation's activities in 2022</vt:lpstr>
      <vt:lpstr>Meetings on Basel with MEPs  </vt:lpstr>
      <vt:lpstr>Meetings on Basel with MEPs  </vt:lpstr>
      <vt:lpstr>Meetings on Basel with Permanent Rep.  </vt:lpstr>
      <vt:lpstr>Meetings on Basel with Permanent Rep.  </vt:lpstr>
      <vt:lpstr>Meetings on Basel </vt:lpstr>
      <vt:lpstr>Meetings on green finance with COM</vt:lpstr>
      <vt:lpstr>Meetings on EPBD with MEPs</vt:lpstr>
      <vt:lpstr>Meetings with Permanent Representation on CCD</vt:lpstr>
      <vt:lpstr>Meetings on CCD with MEPs</vt:lpstr>
      <vt:lpstr>Outlook on the Mortgage Credit Directive (MCD) - PAST - </vt:lpstr>
      <vt:lpstr>Outlook on the MCD  - FUTURE - </vt:lpstr>
      <vt:lpstr>EFBS General Assembly – Agenda </vt:lpstr>
      <vt:lpstr>EFBS Annual Financial Statement 2021</vt:lpstr>
      <vt:lpstr>EFBS General Assembly – Agenda </vt:lpstr>
      <vt:lpstr>Next EFBS meeting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EFBS Spring Meeting 2021</dc:title>
  <dc:creator>Lisa Keuper</dc:creator>
  <cp:lastModifiedBy>Jonathan Pfenning</cp:lastModifiedBy>
  <cp:revision>1</cp:revision>
  <dcterms:created xsi:type="dcterms:W3CDTF">2021-03-09T10:57:48Z</dcterms:created>
  <dcterms:modified xsi:type="dcterms:W3CDTF">2022-05-11T13:31:07Z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0x0101009205DD892F6ED54D88D9BE09EFDFDA9E</vt:lpwstr>
  </property>
</Properties>
</file>