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287" r:id="rId6"/>
    <p:sldId id="288" r:id="rId7"/>
    <p:sldId id="289" r:id="rId8"/>
    <p:sldId id="286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00A249"/>
    <a:srgbClr val="00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954FA-49E8-47D6-8AAE-F2D8CE9B7D83}" v="9" dt="2019-10-11T08:23:32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Pfenning" userId="6ab676d0-3aee-4f92-922c-b47adab3cc00" providerId="ADAL" clId="{32D062F7-7082-4311-9BEE-1ECF4327BE65}"/>
    <pc:docChg chg="undo custSel addSld delSld modSld">
      <pc:chgData name="Jonathan Pfenning" userId="6ab676d0-3aee-4f92-922c-b47adab3cc00" providerId="ADAL" clId="{32D062F7-7082-4311-9BEE-1ECF4327BE65}" dt="2019-03-19T09:15:31.970" v="421" actId="20577"/>
      <pc:docMkLst>
        <pc:docMk/>
      </pc:docMkLst>
      <pc:sldChg chg="modSp">
        <pc:chgData name="Jonathan Pfenning" userId="6ab676d0-3aee-4f92-922c-b47adab3cc00" providerId="ADAL" clId="{32D062F7-7082-4311-9BEE-1ECF4327BE65}" dt="2019-03-19T09:15:31.970" v="421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32D062F7-7082-4311-9BEE-1ECF4327BE65}" dt="2019-03-15T13:04:05.153" v="0"/>
          <ac:spMkLst>
            <pc:docMk/>
            <pc:sldMk cId="3663849912" sldId="256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9T09:15:31.970" v="421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modSp">
        <pc:chgData name="Jonathan Pfenning" userId="6ab676d0-3aee-4f92-922c-b47adab3cc00" providerId="ADAL" clId="{32D062F7-7082-4311-9BEE-1ECF4327BE65}" dt="2019-03-19T09:07:13.170" v="377" actId="6549"/>
        <pc:sldMkLst>
          <pc:docMk/>
          <pc:sldMk cId="758686785" sldId="264"/>
        </pc:sldMkLst>
        <pc:spChg chg="mod">
          <ac:chgData name="Jonathan Pfenning" userId="6ab676d0-3aee-4f92-922c-b47adab3cc00" providerId="ADAL" clId="{32D062F7-7082-4311-9BEE-1ECF4327BE65}" dt="2019-03-15T13:10:25.401" v="163" actId="108"/>
          <ac:spMkLst>
            <pc:docMk/>
            <pc:sldMk cId="758686785" sldId="264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9T09:07:13.170" v="377" actId="6549"/>
          <ac:spMkLst>
            <pc:docMk/>
            <pc:sldMk cId="758686785" sldId="264"/>
            <ac:spMk id="10" creationId="{00000000-0000-0000-0000-000000000000}"/>
          </ac:spMkLst>
        </pc:spChg>
      </pc:sldChg>
      <pc:sldChg chg="modSp">
        <pc:chgData name="Jonathan Pfenning" userId="6ab676d0-3aee-4f92-922c-b47adab3cc00" providerId="ADAL" clId="{32D062F7-7082-4311-9BEE-1ECF4327BE65}" dt="2019-03-19T09:12:38.361" v="403" actId="20577"/>
        <pc:sldMkLst>
          <pc:docMk/>
          <pc:sldMk cId="1317394713" sldId="267"/>
        </pc:sldMkLst>
        <pc:spChg chg="mod">
          <ac:chgData name="Jonathan Pfenning" userId="6ab676d0-3aee-4f92-922c-b47adab3cc00" providerId="ADAL" clId="{32D062F7-7082-4311-9BEE-1ECF4327BE65}" dt="2019-03-19T09:10:25.455" v="388" actId="255"/>
          <ac:spMkLst>
            <pc:docMk/>
            <pc:sldMk cId="1317394713" sldId="267"/>
            <ac:spMk id="2" creationId="{985580DD-BBD1-4422-AA02-6D9F993F9711}"/>
          </ac:spMkLst>
        </pc:spChg>
        <pc:spChg chg="mod">
          <ac:chgData name="Jonathan Pfenning" userId="6ab676d0-3aee-4f92-922c-b47adab3cc00" providerId="ADAL" clId="{32D062F7-7082-4311-9BEE-1ECF4327BE65}" dt="2019-03-19T09:12:38.361" v="403" actId="20577"/>
          <ac:spMkLst>
            <pc:docMk/>
            <pc:sldMk cId="1317394713" sldId="267"/>
            <ac:spMk id="3" creationId="{D150E507-3169-451E-B8AA-5A37CC19D1DF}"/>
          </ac:spMkLst>
        </pc:spChg>
      </pc:sldChg>
      <pc:sldChg chg="modSp">
        <pc:chgData name="Jonathan Pfenning" userId="6ab676d0-3aee-4f92-922c-b47adab3cc00" providerId="ADAL" clId="{32D062F7-7082-4311-9BEE-1ECF4327BE65}" dt="2019-03-19T09:08:50.233" v="387" actId="20577"/>
        <pc:sldMkLst>
          <pc:docMk/>
          <pc:sldMk cId="661132680" sldId="268"/>
        </pc:sldMkLst>
        <pc:spChg chg="mod">
          <ac:chgData name="Jonathan Pfenning" userId="6ab676d0-3aee-4f92-922c-b47adab3cc00" providerId="ADAL" clId="{32D062F7-7082-4311-9BEE-1ECF4327BE65}" dt="2019-03-19T09:07:25.459" v="378" actId="255"/>
          <ac:spMkLst>
            <pc:docMk/>
            <pc:sldMk cId="661132680" sldId="268"/>
            <ac:spMk id="2" creationId="{F4083765-B200-4488-8FC6-617696A8A458}"/>
          </ac:spMkLst>
        </pc:spChg>
        <pc:spChg chg="mod">
          <ac:chgData name="Jonathan Pfenning" userId="6ab676d0-3aee-4f92-922c-b47adab3cc00" providerId="ADAL" clId="{32D062F7-7082-4311-9BEE-1ECF4327BE65}" dt="2019-03-19T09:08:50.233" v="387" actId="20577"/>
          <ac:spMkLst>
            <pc:docMk/>
            <pc:sldMk cId="661132680" sldId="268"/>
            <ac:spMk id="3" creationId="{CACD4C7D-8B1D-49FA-B6D1-C84704C27D1E}"/>
          </ac:spMkLst>
        </pc:spChg>
      </pc:sldChg>
      <pc:sldChg chg="modSp add">
        <pc:chgData name="Jonathan Pfenning" userId="6ab676d0-3aee-4f92-922c-b47adab3cc00" providerId="ADAL" clId="{32D062F7-7082-4311-9BEE-1ECF4327BE65}" dt="2019-03-15T13:16:05.158" v="293" actId="6549"/>
        <pc:sldMkLst>
          <pc:docMk/>
          <pc:sldMk cId="1908854284" sldId="286"/>
        </pc:sldMkLst>
        <pc:spChg chg="mod">
          <ac:chgData name="Jonathan Pfenning" userId="6ab676d0-3aee-4f92-922c-b47adab3cc00" providerId="ADAL" clId="{32D062F7-7082-4311-9BEE-1ECF4327BE65}" dt="2019-03-15T13:15:59.986" v="292"/>
          <ac:spMkLst>
            <pc:docMk/>
            <pc:sldMk cId="1908854284" sldId="286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5T13:16:05.158" v="293" actId="6549"/>
          <ac:spMkLst>
            <pc:docMk/>
            <pc:sldMk cId="1908854284" sldId="286"/>
            <ac:spMk id="3" creationId="{00000000-0000-0000-0000-000000000000}"/>
          </ac:spMkLst>
        </pc:spChg>
      </pc:sldChg>
    </pc:docChg>
  </pc:docChgLst>
  <pc:docChgLst>
    <pc:chgData name="Lisa Keuper" userId="b2c0d4c0-a435-413e-a66b-3568f626f3ed" providerId="ADAL" clId="{59F0AB3F-5E63-48F6-A1BB-D77C2C52A4E9}"/>
    <pc:docChg chg="undo custSel addSld modSld">
      <pc:chgData name="Lisa Keuper" userId="b2c0d4c0-a435-413e-a66b-3568f626f3ed" providerId="ADAL" clId="{59F0AB3F-5E63-48F6-A1BB-D77C2C52A4E9}" dt="2019-03-15T11:46:20.278" v="688" actId="20577"/>
      <pc:docMkLst>
        <pc:docMk/>
      </pc:docMkLst>
    </pc:docChg>
  </pc:docChgLst>
  <pc:docChgLst>
    <pc:chgData name="Kathrin Holler" userId="e3232068-9cca-436d-964e-ae2d110bb884" providerId="ADAL" clId="{298BE4E9-683C-44A8-B649-4CA644EE318B}"/>
    <pc:docChg chg="undo custSel addSld modSld">
      <pc:chgData name="Kathrin Holler" userId="e3232068-9cca-436d-964e-ae2d110bb884" providerId="ADAL" clId="{298BE4E9-683C-44A8-B649-4CA644EE318B}" dt="2019-03-14T15:07:41.258" v="355"/>
      <pc:docMkLst>
        <pc:docMk/>
      </pc:docMkLst>
    </pc:docChg>
  </pc:docChgLst>
  <pc:docChgLst>
    <pc:chgData name="Lisa Keuper" userId="b2c0d4c0-a435-413e-a66b-3568f626f3ed" providerId="ADAL" clId="{3A991299-9D23-4BB8-9D52-FBF9EFF5682A}"/>
    <pc:docChg chg="undo custSel addSld modSld sldOrd">
      <pc:chgData name="Lisa Keuper" userId="b2c0d4c0-a435-413e-a66b-3568f626f3ed" providerId="ADAL" clId="{3A991299-9D23-4BB8-9D52-FBF9EFF5682A}" dt="2019-03-12T15:55:24.385" v="892" actId="20577"/>
      <pc:docMkLst>
        <pc:docMk/>
      </pc:docMkLst>
      <pc:sldChg chg="modSp">
        <pc:chgData name="Lisa Keuper" userId="b2c0d4c0-a435-413e-a66b-3568f626f3ed" providerId="ADAL" clId="{3A991299-9D23-4BB8-9D52-FBF9EFF5682A}" dt="2019-03-12T15:38:42.563" v="757" actId="20577"/>
        <pc:sldMkLst>
          <pc:docMk/>
          <pc:sldMk cId="3663849912" sldId="256"/>
        </pc:sldMkLst>
        <pc:spChg chg="mod">
          <ac:chgData name="Lisa Keuper" userId="b2c0d4c0-a435-413e-a66b-3568f626f3ed" providerId="ADAL" clId="{3A991299-9D23-4BB8-9D52-FBF9EFF5682A}" dt="2019-03-12T15:38:42.563" v="757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modSp">
        <pc:chgData name="Lisa Keuper" userId="b2c0d4c0-a435-413e-a66b-3568f626f3ed" providerId="ADAL" clId="{3A991299-9D23-4BB8-9D52-FBF9EFF5682A}" dt="2019-03-12T15:32:59.639" v="312" actId="20578"/>
        <pc:sldMkLst>
          <pc:docMk/>
          <pc:sldMk cId="758686785" sldId="264"/>
        </pc:sldMkLst>
        <pc:spChg chg="mod">
          <ac:chgData name="Lisa Keuper" userId="b2c0d4c0-a435-413e-a66b-3568f626f3ed" providerId="ADAL" clId="{3A991299-9D23-4BB8-9D52-FBF9EFF5682A}" dt="2019-03-12T15:32:59.639" v="312" actId="20578"/>
          <ac:spMkLst>
            <pc:docMk/>
            <pc:sldMk cId="758686785" sldId="264"/>
            <ac:spMk id="10" creationId="{00000000-0000-0000-0000-000000000000}"/>
          </ac:spMkLst>
        </pc:spChg>
      </pc:sldChg>
      <pc:sldChg chg="modSp add ord">
        <pc:chgData name="Lisa Keuper" userId="b2c0d4c0-a435-413e-a66b-3568f626f3ed" providerId="ADAL" clId="{3A991299-9D23-4BB8-9D52-FBF9EFF5682A}" dt="2019-03-12T15:32:55.308" v="311"/>
        <pc:sldMkLst>
          <pc:docMk/>
          <pc:sldMk cId="1317394713" sldId="267"/>
        </pc:sldMkLst>
        <pc:spChg chg="mod">
          <ac:chgData name="Lisa Keuper" userId="b2c0d4c0-a435-413e-a66b-3568f626f3ed" providerId="ADAL" clId="{3A991299-9D23-4BB8-9D52-FBF9EFF5682A}" dt="2019-03-12T15:29:10.888" v="41" actId="255"/>
          <ac:spMkLst>
            <pc:docMk/>
            <pc:sldMk cId="1317394713" sldId="267"/>
            <ac:spMk id="2" creationId="{985580DD-BBD1-4422-AA02-6D9F993F9711}"/>
          </ac:spMkLst>
        </pc:spChg>
      </pc:sldChg>
      <pc:sldChg chg="modSp add">
        <pc:chgData name="Lisa Keuper" userId="b2c0d4c0-a435-413e-a66b-3568f626f3ed" providerId="ADAL" clId="{3A991299-9D23-4BB8-9D52-FBF9EFF5682A}" dt="2019-03-12T15:37:39.418" v="644" actId="20577"/>
        <pc:sldMkLst>
          <pc:docMk/>
          <pc:sldMk cId="661132680" sldId="268"/>
        </pc:sldMkLst>
        <pc:spChg chg="mod">
          <ac:chgData name="Lisa Keuper" userId="b2c0d4c0-a435-413e-a66b-3568f626f3ed" providerId="ADAL" clId="{3A991299-9D23-4BB8-9D52-FBF9EFF5682A}" dt="2019-03-12T15:33:18.287" v="348" actId="20577"/>
          <ac:spMkLst>
            <pc:docMk/>
            <pc:sldMk cId="661132680" sldId="268"/>
            <ac:spMk id="2" creationId="{F4083765-B200-4488-8FC6-617696A8A458}"/>
          </ac:spMkLst>
        </pc:spChg>
        <pc:spChg chg="mod">
          <ac:chgData name="Lisa Keuper" userId="b2c0d4c0-a435-413e-a66b-3568f626f3ed" providerId="ADAL" clId="{3A991299-9D23-4BB8-9D52-FBF9EFF5682A}" dt="2019-03-12T15:37:39.418" v="644" actId="20577"/>
          <ac:spMkLst>
            <pc:docMk/>
            <pc:sldMk cId="661132680" sldId="268"/>
            <ac:spMk id="3" creationId="{CACD4C7D-8B1D-49FA-B6D1-C84704C27D1E}"/>
          </ac:spMkLst>
        </pc:spChg>
      </pc:sldChg>
    </pc:docChg>
  </pc:docChgLst>
  <pc:docChgLst>
    <pc:chgData name="Jonathan Pfenning" userId="6ab676d0-3aee-4f92-922c-b47adab3cc00" providerId="ADAL" clId="{7E552A24-2658-49D3-83E1-2F220D26C168}"/>
    <pc:docChg chg="undo custSel addSld delSld modSld">
      <pc:chgData name="Jonathan Pfenning" userId="6ab676d0-3aee-4f92-922c-b47adab3cc00" providerId="ADAL" clId="{7E552A24-2658-49D3-83E1-2F220D26C168}" dt="2019-10-10T14:56:52.112" v="571" actId="2696"/>
      <pc:docMkLst>
        <pc:docMk/>
      </pc:docMkLst>
      <pc:sldChg chg="modSp">
        <pc:chgData name="Jonathan Pfenning" userId="6ab676d0-3aee-4f92-922c-b47adab3cc00" providerId="ADAL" clId="{7E552A24-2658-49D3-83E1-2F220D26C168}" dt="2019-10-10T13:59:43.778" v="25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7E552A24-2658-49D3-83E1-2F220D26C168}" dt="2019-10-10T13:59:43.778" v="25" actId="20577"/>
          <ac:spMkLst>
            <pc:docMk/>
            <pc:sldMk cId="3663849912" sldId="256"/>
            <ac:spMk id="2" creationId="{00000000-0000-0000-0000-000000000000}"/>
          </ac:spMkLst>
        </pc:spChg>
        <pc:spChg chg="mod">
          <ac:chgData name="Jonathan Pfenning" userId="6ab676d0-3aee-4f92-922c-b47adab3cc00" providerId="ADAL" clId="{7E552A24-2658-49D3-83E1-2F220D26C168}" dt="2019-10-10T13:59:37.140" v="21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addSp delSp modSp">
        <pc:chgData name="Jonathan Pfenning" userId="6ab676d0-3aee-4f92-922c-b47adab3cc00" providerId="ADAL" clId="{7E552A24-2658-49D3-83E1-2F220D26C168}" dt="2019-10-10T14:09:29.382" v="132" actId="1076"/>
        <pc:sldMkLst>
          <pc:docMk/>
          <pc:sldMk cId="758686785" sldId="264"/>
        </pc:sldMkLst>
        <pc:spChg chg="mod">
          <ac:chgData name="Jonathan Pfenning" userId="6ab676d0-3aee-4f92-922c-b47adab3cc00" providerId="ADAL" clId="{7E552A24-2658-49D3-83E1-2F220D26C168}" dt="2019-10-10T14:00:50.876" v="29" actId="20577"/>
          <ac:spMkLst>
            <pc:docMk/>
            <pc:sldMk cId="758686785" sldId="264"/>
            <ac:spMk id="2" creationId="{00000000-0000-0000-0000-000000000000}"/>
          </ac:spMkLst>
        </pc:spChg>
        <pc:spChg chg="add del">
          <ac:chgData name="Jonathan Pfenning" userId="6ab676d0-3aee-4f92-922c-b47adab3cc00" providerId="ADAL" clId="{7E552A24-2658-49D3-83E1-2F220D26C168}" dt="2019-10-10T14:06:25.103" v="117"/>
          <ac:spMkLst>
            <pc:docMk/>
            <pc:sldMk cId="758686785" sldId="264"/>
            <ac:spMk id="3" creationId="{A0731CE8-FAEC-4727-B4C2-EA63AB4348AF}"/>
          </ac:spMkLst>
        </pc:spChg>
        <pc:spChg chg="mod">
          <ac:chgData name="Jonathan Pfenning" userId="6ab676d0-3aee-4f92-922c-b47adab3cc00" providerId="ADAL" clId="{7E552A24-2658-49D3-83E1-2F220D26C168}" dt="2019-10-10T14:07:15.131" v="128" actId="20577"/>
          <ac:spMkLst>
            <pc:docMk/>
            <pc:sldMk cId="758686785" sldId="264"/>
            <ac:spMk id="10" creationId="{00000000-0000-0000-0000-000000000000}"/>
          </ac:spMkLst>
        </pc:spChg>
        <pc:picChg chg="add del mod">
          <ac:chgData name="Jonathan Pfenning" userId="6ab676d0-3aee-4f92-922c-b47adab3cc00" providerId="ADAL" clId="{7E552A24-2658-49D3-83E1-2F220D26C168}" dt="2019-10-10T14:09:21.513" v="129" actId="478"/>
          <ac:picMkLst>
            <pc:docMk/>
            <pc:sldMk cId="758686785" sldId="264"/>
            <ac:picMk id="6" creationId="{9C00A37B-AFA1-4240-8456-71532635214F}"/>
          </ac:picMkLst>
        </pc:picChg>
        <pc:picChg chg="add mod">
          <ac:chgData name="Jonathan Pfenning" userId="6ab676d0-3aee-4f92-922c-b47adab3cc00" providerId="ADAL" clId="{7E552A24-2658-49D3-83E1-2F220D26C168}" dt="2019-10-10T14:09:29.382" v="132" actId="1076"/>
          <ac:picMkLst>
            <pc:docMk/>
            <pc:sldMk cId="758686785" sldId="264"/>
            <ac:picMk id="7" creationId="{2E1F95BE-FFE5-454E-B790-2AAAABBC1F22}"/>
          </ac:picMkLst>
        </pc:picChg>
      </pc:sldChg>
      <pc:sldChg chg="del">
        <pc:chgData name="Jonathan Pfenning" userId="6ab676d0-3aee-4f92-922c-b47adab3cc00" providerId="ADAL" clId="{7E552A24-2658-49D3-83E1-2F220D26C168}" dt="2019-10-10T14:00:55.371" v="31" actId="2696"/>
        <pc:sldMkLst>
          <pc:docMk/>
          <pc:sldMk cId="1317394713" sldId="267"/>
        </pc:sldMkLst>
      </pc:sldChg>
      <pc:sldChg chg="del">
        <pc:chgData name="Jonathan Pfenning" userId="6ab676d0-3aee-4f92-922c-b47adab3cc00" providerId="ADAL" clId="{7E552A24-2658-49D3-83E1-2F220D26C168}" dt="2019-10-10T14:00:55.355" v="30" actId="2696"/>
        <pc:sldMkLst>
          <pc:docMk/>
          <pc:sldMk cId="661132680" sldId="268"/>
        </pc:sldMkLst>
      </pc:sldChg>
      <pc:sldChg chg="modSp">
        <pc:chgData name="Jonathan Pfenning" userId="6ab676d0-3aee-4f92-922c-b47adab3cc00" providerId="ADAL" clId="{7E552A24-2658-49D3-83E1-2F220D26C168}" dt="2019-10-10T14:01:01.550" v="35" actId="20577"/>
        <pc:sldMkLst>
          <pc:docMk/>
          <pc:sldMk cId="1908854284" sldId="286"/>
        </pc:sldMkLst>
        <pc:spChg chg="mod">
          <ac:chgData name="Jonathan Pfenning" userId="6ab676d0-3aee-4f92-922c-b47adab3cc00" providerId="ADAL" clId="{7E552A24-2658-49D3-83E1-2F220D26C168}" dt="2019-10-10T14:01:01.550" v="35" actId="20577"/>
          <ac:spMkLst>
            <pc:docMk/>
            <pc:sldMk cId="1908854284" sldId="286"/>
            <ac:spMk id="2" creationId="{00000000-0000-0000-0000-000000000000}"/>
          </ac:spMkLst>
        </pc:spChg>
      </pc:sldChg>
      <pc:sldChg chg="modSp add">
        <pc:chgData name="Jonathan Pfenning" userId="6ab676d0-3aee-4f92-922c-b47adab3cc00" providerId="ADAL" clId="{7E552A24-2658-49D3-83E1-2F220D26C168}" dt="2019-10-10T14:56:41.125" v="569" actId="948"/>
        <pc:sldMkLst>
          <pc:docMk/>
          <pc:sldMk cId="42217626" sldId="287"/>
        </pc:sldMkLst>
        <pc:spChg chg="mod">
          <ac:chgData name="Jonathan Pfenning" userId="6ab676d0-3aee-4f92-922c-b47adab3cc00" providerId="ADAL" clId="{7E552A24-2658-49D3-83E1-2F220D26C168}" dt="2019-10-10T14:56:41.125" v="569" actId="948"/>
          <ac:spMkLst>
            <pc:docMk/>
            <pc:sldMk cId="42217626" sldId="287"/>
            <ac:spMk id="10" creationId="{00000000-0000-0000-0000-000000000000}"/>
          </ac:spMkLst>
        </pc:spChg>
      </pc:sldChg>
      <pc:sldChg chg="add del">
        <pc:chgData name="Jonathan Pfenning" userId="6ab676d0-3aee-4f92-922c-b47adab3cc00" providerId="ADAL" clId="{7E552A24-2658-49D3-83E1-2F220D26C168}" dt="2019-10-10T14:56:52.097" v="570" actId="2696"/>
        <pc:sldMkLst>
          <pc:docMk/>
          <pc:sldMk cId="1532481538" sldId="288"/>
        </pc:sldMkLst>
      </pc:sldChg>
      <pc:sldChg chg="add del">
        <pc:chgData name="Jonathan Pfenning" userId="6ab676d0-3aee-4f92-922c-b47adab3cc00" providerId="ADAL" clId="{7E552A24-2658-49D3-83E1-2F220D26C168}" dt="2019-10-10T14:56:52.112" v="571" actId="2696"/>
        <pc:sldMkLst>
          <pc:docMk/>
          <pc:sldMk cId="292585834" sldId="289"/>
        </pc:sldMkLst>
      </pc:sldChg>
      <pc:sldChg chg="addSp delSp modSp add">
        <pc:chgData name="Jonathan Pfenning" userId="6ab676d0-3aee-4f92-922c-b47adab3cc00" providerId="ADAL" clId="{7E552A24-2658-49D3-83E1-2F220D26C168}" dt="2019-10-10T14:28:43.685" v="336" actId="20577"/>
        <pc:sldMkLst>
          <pc:docMk/>
          <pc:sldMk cId="1747208499" sldId="290"/>
        </pc:sldMkLst>
        <pc:spChg chg="mod">
          <ac:chgData name="Jonathan Pfenning" userId="6ab676d0-3aee-4f92-922c-b47adab3cc00" providerId="ADAL" clId="{7E552A24-2658-49D3-83E1-2F220D26C168}" dt="2019-10-10T14:28:43.685" v="336" actId="20577"/>
          <ac:spMkLst>
            <pc:docMk/>
            <pc:sldMk cId="1747208499" sldId="290"/>
            <ac:spMk id="10" creationId="{00000000-0000-0000-0000-000000000000}"/>
          </ac:spMkLst>
        </pc:spChg>
        <pc:picChg chg="add del mod">
          <ac:chgData name="Jonathan Pfenning" userId="6ab676d0-3aee-4f92-922c-b47adab3cc00" providerId="ADAL" clId="{7E552A24-2658-49D3-83E1-2F220D26C168}" dt="2019-10-10T14:26:18.174" v="172"/>
          <ac:picMkLst>
            <pc:docMk/>
            <pc:sldMk cId="1747208499" sldId="290"/>
            <ac:picMk id="3" creationId="{E80E1B64-3073-491D-943F-CB9BAE243E4A}"/>
          </ac:picMkLst>
        </pc:picChg>
        <pc:picChg chg="del">
          <ac:chgData name="Jonathan Pfenning" userId="6ab676d0-3aee-4f92-922c-b47adab3cc00" providerId="ADAL" clId="{7E552A24-2658-49D3-83E1-2F220D26C168}" dt="2019-10-10T14:26:31.940" v="175" actId="478"/>
          <ac:picMkLst>
            <pc:docMk/>
            <pc:sldMk cId="1747208499" sldId="290"/>
            <ac:picMk id="7" creationId="{2E1F95BE-FFE5-454E-B790-2AAAABBC1F22}"/>
          </ac:picMkLst>
        </pc:picChg>
        <pc:picChg chg="add mod ord">
          <ac:chgData name="Jonathan Pfenning" userId="6ab676d0-3aee-4f92-922c-b47adab3cc00" providerId="ADAL" clId="{7E552A24-2658-49D3-83E1-2F220D26C168}" dt="2019-10-10T14:26:40.391" v="209" actId="1036"/>
          <ac:picMkLst>
            <pc:docMk/>
            <pc:sldMk cId="1747208499" sldId="290"/>
            <ac:picMk id="8" creationId="{20BB2690-6C1A-4357-8519-1611F7419759}"/>
          </ac:picMkLst>
        </pc:picChg>
      </pc:sldChg>
    </pc:docChg>
  </pc:docChgLst>
  <pc:docChgLst>
    <pc:chgData name="Jonathan Pfenning" userId="6ab676d0-3aee-4f92-922c-b47adab3cc00" providerId="ADAL" clId="{3F9B4CCB-2ACE-41C1-BC02-0B4AC0A4F9A0}"/>
    <pc:docChg chg="undo custSel addSld delSld modSld sldOrd">
      <pc:chgData name="Jonathan Pfenning" userId="6ab676d0-3aee-4f92-922c-b47adab3cc00" providerId="ADAL" clId="{3F9B4CCB-2ACE-41C1-BC02-0B4AC0A4F9A0}" dt="2019-03-14T08:32:59.031" v="1112" actId="6549"/>
      <pc:docMkLst>
        <pc:docMk/>
      </pc:docMkLst>
      <pc:sldChg chg="modSp">
        <pc:chgData name="Jonathan Pfenning" userId="6ab676d0-3aee-4f92-922c-b47adab3cc00" providerId="ADAL" clId="{3F9B4CCB-2ACE-41C1-BC02-0B4AC0A4F9A0}" dt="2019-03-13T11:34:48.234" v="1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3F9B4CCB-2ACE-41C1-BC02-0B4AC0A4F9A0}" dt="2019-03-13T11:34:48.234" v="1" actId="20577"/>
          <ac:spMkLst>
            <pc:docMk/>
            <pc:sldMk cId="3663849912" sldId="256"/>
            <ac:spMk id="2" creationId="{00000000-0000-0000-0000-000000000000}"/>
          </ac:spMkLst>
        </pc:spChg>
      </pc:sldChg>
    </pc:docChg>
  </pc:docChgLst>
  <pc:docChgLst>
    <pc:chgData name="Jonathan Pfenning" userId="6ab676d0-3aee-4f92-922c-b47adab3cc00" providerId="ADAL" clId="{252954FA-49E8-47D6-8AAE-F2D8CE9B7D83}"/>
    <pc:docChg chg="custSel addSld delSld modSld sldOrd">
      <pc:chgData name="Jonathan Pfenning" userId="6ab676d0-3aee-4f92-922c-b47adab3cc00" providerId="ADAL" clId="{252954FA-49E8-47D6-8AAE-F2D8CE9B7D83}" dt="2019-10-15T14:52:37.618" v="1409" actId="20577"/>
      <pc:docMkLst>
        <pc:docMk/>
      </pc:docMkLst>
      <pc:sldChg chg="modSp">
        <pc:chgData name="Jonathan Pfenning" userId="6ab676d0-3aee-4f92-922c-b47adab3cc00" providerId="ADAL" clId="{252954FA-49E8-47D6-8AAE-F2D8CE9B7D83}" dt="2019-10-11T07:56:06.409" v="53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252954FA-49E8-47D6-8AAE-F2D8CE9B7D83}" dt="2019-10-11T07:55:26.811" v="5" actId="6549"/>
          <ac:spMkLst>
            <pc:docMk/>
            <pc:sldMk cId="3663849912" sldId="256"/>
            <ac:spMk id="2" creationId="{00000000-0000-0000-0000-000000000000}"/>
          </ac:spMkLst>
        </pc:spChg>
        <pc:spChg chg="mod">
          <ac:chgData name="Jonathan Pfenning" userId="6ab676d0-3aee-4f92-922c-b47adab3cc00" providerId="ADAL" clId="{252954FA-49E8-47D6-8AAE-F2D8CE9B7D83}" dt="2019-10-11T07:56:06.409" v="53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modSp del">
        <pc:chgData name="Jonathan Pfenning" userId="6ab676d0-3aee-4f92-922c-b47adab3cc00" providerId="ADAL" clId="{252954FA-49E8-47D6-8AAE-F2D8CE9B7D83}" dt="2019-10-11T08:23:18.889" v="1366" actId="2696"/>
        <pc:sldMkLst>
          <pc:docMk/>
          <pc:sldMk cId="758686785" sldId="264"/>
        </pc:sldMkLst>
        <pc:spChg chg="mod">
          <ac:chgData name="Jonathan Pfenning" userId="6ab676d0-3aee-4f92-922c-b47adab3cc00" providerId="ADAL" clId="{252954FA-49E8-47D6-8AAE-F2D8CE9B7D83}" dt="2019-10-11T07:56:41.900" v="99" actId="20577"/>
          <ac:spMkLst>
            <pc:docMk/>
            <pc:sldMk cId="758686785" sldId="264"/>
            <ac:spMk id="2" creationId="{00000000-0000-0000-0000-000000000000}"/>
          </ac:spMkLst>
        </pc:spChg>
      </pc:sldChg>
      <pc:sldChg chg="modSp">
        <pc:chgData name="Jonathan Pfenning" userId="6ab676d0-3aee-4f92-922c-b47adab3cc00" providerId="ADAL" clId="{252954FA-49E8-47D6-8AAE-F2D8CE9B7D83}" dt="2019-10-11T08:24:05.426" v="1405" actId="20577"/>
        <pc:sldMkLst>
          <pc:docMk/>
          <pc:sldMk cId="1908854284" sldId="286"/>
        </pc:sldMkLst>
        <pc:spChg chg="mod">
          <ac:chgData name="Jonathan Pfenning" userId="6ab676d0-3aee-4f92-922c-b47adab3cc00" providerId="ADAL" clId="{252954FA-49E8-47D6-8AAE-F2D8CE9B7D83}" dt="2019-10-11T08:24:05.426" v="1405" actId="20577"/>
          <ac:spMkLst>
            <pc:docMk/>
            <pc:sldMk cId="1908854284" sldId="286"/>
            <ac:spMk id="2" creationId="{00000000-0000-0000-0000-000000000000}"/>
          </ac:spMkLst>
        </pc:spChg>
        <pc:spChg chg="mod">
          <ac:chgData name="Jonathan Pfenning" userId="6ab676d0-3aee-4f92-922c-b47adab3cc00" providerId="ADAL" clId="{252954FA-49E8-47D6-8AAE-F2D8CE9B7D83}" dt="2019-10-11T08:23:46.970" v="1369" actId="1076"/>
          <ac:spMkLst>
            <pc:docMk/>
            <pc:sldMk cId="1908854284" sldId="286"/>
            <ac:spMk id="3" creationId="{00000000-0000-0000-0000-000000000000}"/>
          </ac:spMkLst>
        </pc:spChg>
      </pc:sldChg>
      <pc:sldChg chg="addSp delSp modSp ord">
        <pc:chgData name="Jonathan Pfenning" userId="6ab676d0-3aee-4f92-922c-b47adab3cc00" providerId="ADAL" clId="{252954FA-49E8-47D6-8AAE-F2D8CE9B7D83}" dt="2019-10-11T08:05:49.870" v="552"/>
        <pc:sldMkLst>
          <pc:docMk/>
          <pc:sldMk cId="42217626" sldId="287"/>
        </pc:sldMkLst>
        <pc:spChg chg="mod">
          <ac:chgData name="Jonathan Pfenning" userId="6ab676d0-3aee-4f92-922c-b47adab3cc00" providerId="ADAL" clId="{252954FA-49E8-47D6-8AAE-F2D8CE9B7D83}" dt="2019-10-11T07:57:24.079" v="101"/>
          <ac:spMkLst>
            <pc:docMk/>
            <pc:sldMk cId="42217626" sldId="287"/>
            <ac:spMk id="2" creationId="{00000000-0000-0000-0000-000000000000}"/>
          </ac:spMkLst>
        </pc:spChg>
        <pc:spChg chg="add del">
          <ac:chgData name="Jonathan Pfenning" userId="6ab676d0-3aee-4f92-922c-b47adab3cc00" providerId="ADAL" clId="{252954FA-49E8-47D6-8AAE-F2D8CE9B7D83}" dt="2019-10-11T08:05:49.870" v="552"/>
          <ac:spMkLst>
            <pc:docMk/>
            <pc:sldMk cId="42217626" sldId="287"/>
            <ac:spMk id="3" creationId="{CCE1CCF6-BDF0-4BB0-A923-192B8E88426E}"/>
          </ac:spMkLst>
        </pc:spChg>
        <pc:spChg chg="mod">
          <ac:chgData name="Jonathan Pfenning" userId="6ab676d0-3aee-4f92-922c-b47adab3cc00" providerId="ADAL" clId="{252954FA-49E8-47D6-8AAE-F2D8CE9B7D83}" dt="2019-10-11T08:04:41.918" v="550" actId="948"/>
          <ac:spMkLst>
            <pc:docMk/>
            <pc:sldMk cId="42217626" sldId="287"/>
            <ac:spMk id="10" creationId="{00000000-0000-0000-0000-000000000000}"/>
          </ac:spMkLst>
        </pc:spChg>
      </pc:sldChg>
      <pc:sldChg chg="modSp add">
        <pc:chgData name="Jonathan Pfenning" userId="6ab676d0-3aee-4f92-922c-b47adab3cc00" providerId="ADAL" clId="{252954FA-49E8-47D6-8AAE-F2D8CE9B7D83}" dt="2019-10-15T14:52:37.618" v="1409" actId="20577"/>
        <pc:sldMkLst>
          <pc:docMk/>
          <pc:sldMk cId="600062242" sldId="288"/>
        </pc:sldMkLst>
        <pc:spChg chg="mod">
          <ac:chgData name="Jonathan Pfenning" userId="6ab676d0-3aee-4f92-922c-b47adab3cc00" providerId="ADAL" clId="{252954FA-49E8-47D6-8AAE-F2D8CE9B7D83}" dt="2019-10-11T08:06:06.182" v="581" actId="20577"/>
          <ac:spMkLst>
            <pc:docMk/>
            <pc:sldMk cId="600062242" sldId="288"/>
            <ac:spMk id="2" creationId="{00000000-0000-0000-0000-000000000000}"/>
          </ac:spMkLst>
        </pc:spChg>
        <pc:spChg chg="mod">
          <ac:chgData name="Jonathan Pfenning" userId="6ab676d0-3aee-4f92-922c-b47adab3cc00" providerId="ADAL" clId="{252954FA-49E8-47D6-8AAE-F2D8CE9B7D83}" dt="2019-10-15T14:52:37.618" v="1409" actId="20577"/>
          <ac:spMkLst>
            <pc:docMk/>
            <pc:sldMk cId="600062242" sldId="288"/>
            <ac:spMk id="10" creationId="{00000000-0000-0000-0000-000000000000}"/>
          </ac:spMkLst>
        </pc:spChg>
      </pc:sldChg>
      <pc:sldChg chg="modSp add">
        <pc:chgData name="Jonathan Pfenning" userId="6ab676d0-3aee-4f92-922c-b47adab3cc00" providerId="ADAL" clId="{252954FA-49E8-47D6-8AAE-F2D8CE9B7D83}" dt="2019-10-11T08:23:11.336" v="1365" actId="20577"/>
        <pc:sldMkLst>
          <pc:docMk/>
          <pc:sldMk cId="231050940" sldId="289"/>
        </pc:sldMkLst>
        <pc:spChg chg="mod">
          <ac:chgData name="Jonathan Pfenning" userId="6ab676d0-3aee-4f92-922c-b47adab3cc00" providerId="ADAL" clId="{252954FA-49E8-47D6-8AAE-F2D8CE9B7D83}" dt="2019-10-11T08:16:30.421" v="934" actId="20577"/>
          <ac:spMkLst>
            <pc:docMk/>
            <pc:sldMk cId="231050940" sldId="289"/>
            <ac:spMk id="2" creationId="{00000000-0000-0000-0000-000000000000}"/>
          </ac:spMkLst>
        </pc:spChg>
        <pc:spChg chg="mod">
          <ac:chgData name="Jonathan Pfenning" userId="6ab676d0-3aee-4f92-922c-b47adab3cc00" providerId="ADAL" clId="{252954FA-49E8-47D6-8AAE-F2D8CE9B7D83}" dt="2019-10-11T08:23:11.336" v="1365" actId="20577"/>
          <ac:spMkLst>
            <pc:docMk/>
            <pc:sldMk cId="231050940" sldId="289"/>
            <ac:spMk id="10" creationId="{00000000-0000-0000-0000-000000000000}"/>
          </ac:spMkLst>
        </pc:spChg>
      </pc:sldChg>
      <pc:sldChg chg="del">
        <pc:chgData name="Jonathan Pfenning" userId="6ab676d0-3aee-4f92-922c-b47adab3cc00" providerId="ADAL" clId="{252954FA-49E8-47D6-8AAE-F2D8CE9B7D83}" dt="2019-10-11T07:56:53.982" v="100" actId="2696"/>
        <pc:sldMkLst>
          <pc:docMk/>
          <pc:sldMk cId="1747208499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66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3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16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335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0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A249"/>
                </a:solidFill>
              </a:rPr>
              <a:t>Implementation of the final Basel III framework into European Union law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EFBS Financial Affairs Committee</a:t>
            </a:r>
          </a:p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16 October 2019, Prague</a:t>
            </a:r>
          </a:p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Jonathan Pfenning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Final Basel III </a:t>
            </a:r>
            <a:r>
              <a:rPr lang="de-DE" dirty="0" err="1"/>
              <a:t>framework</a:t>
            </a:r>
            <a:r>
              <a:rPr lang="de-DE" dirty="0"/>
              <a:t> - State </a:t>
            </a:r>
            <a:r>
              <a:rPr lang="de-DE" dirty="0" err="1"/>
              <a:t>of</a:t>
            </a:r>
            <a:r>
              <a:rPr lang="de-DE" dirty="0"/>
              <a:t> Play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Final Basel III agreement in the BCBS in December 2017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European Commissions sends </a:t>
            </a:r>
            <a:r>
              <a:rPr lang="en-US" sz="2200" i="1" dirty="0"/>
              <a:t>Call for Advice (</a:t>
            </a:r>
            <a:r>
              <a:rPr lang="en-US" sz="2200" i="1" dirty="0" err="1"/>
              <a:t>CfA</a:t>
            </a:r>
            <a:r>
              <a:rPr lang="en-US" sz="2200" i="1" dirty="0"/>
              <a:t>) </a:t>
            </a:r>
            <a:r>
              <a:rPr lang="en-US" sz="2200" dirty="0"/>
              <a:t>to EBA in Mai 2018</a:t>
            </a:r>
          </a:p>
          <a:p>
            <a:pPr algn="just">
              <a:spcAft>
                <a:spcPts val="1800"/>
              </a:spcAft>
              <a:defRPr/>
            </a:pPr>
            <a:r>
              <a:rPr lang="en-US" sz="2000" dirty="0" err="1"/>
              <a:t>Mr</a:t>
            </a:r>
            <a:r>
              <a:rPr lang="en-US" sz="2000" dirty="0"/>
              <a:t> O. </a:t>
            </a:r>
            <a:r>
              <a:rPr lang="en-US" sz="2000" dirty="0" err="1"/>
              <a:t>Castrén</a:t>
            </a:r>
            <a:r>
              <a:rPr lang="en-US" sz="2000" dirty="0"/>
              <a:t> ( Head of Economic Analysis at EBA) reports on State of Play at the EFBS semi-annual meeting in March 2019 in Brussels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/>
              <a:t>EBA publishes Report on the </a:t>
            </a:r>
            <a:r>
              <a:rPr lang="en-US" sz="2000" dirty="0" err="1"/>
              <a:t>CfA</a:t>
            </a:r>
            <a:r>
              <a:rPr lang="en-US" sz="2000" dirty="0"/>
              <a:t> in August 2019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000" dirty="0"/>
              <a:t>Recommends one-to-one transposition into European law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000" dirty="0"/>
              <a:t>Does not take into account European specificities</a:t>
            </a:r>
          </a:p>
        </p:txBody>
      </p:sp>
    </p:spTree>
    <p:extLst>
      <p:ext uri="{BB962C8B-B14F-4D97-AF65-F5344CB8AC3E}">
        <p14:creationId xmlns:p14="http://schemas.microsoft.com/office/powerpoint/2010/main" val="4221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Final Basel III </a:t>
            </a:r>
            <a:r>
              <a:rPr lang="de-DE" dirty="0" err="1"/>
              <a:t>framework</a:t>
            </a:r>
            <a:r>
              <a:rPr lang="de-DE" dirty="0"/>
              <a:t> – EFBS </a:t>
            </a:r>
            <a:r>
              <a:rPr lang="de-DE" dirty="0" err="1"/>
              <a:t>action</a:t>
            </a:r>
            <a:r>
              <a:rPr lang="de-DE" dirty="0"/>
              <a:t>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Sent out EFBS circular (8. August 2019) asking members feedback on EBA report</a:t>
            </a:r>
          </a:p>
          <a:p>
            <a:pPr algn="just">
              <a:lnSpc>
                <a:spcPct val="110000"/>
              </a:lnSpc>
              <a:spcAft>
                <a:spcPts val="1800"/>
              </a:spcAft>
              <a:defRPr/>
            </a:pPr>
            <a:r>
              <a:rPr lang="en-US" sz="2200" dirty="0"/>
              <a:t>Identified two specific points of concern for </a:t>
            </a:r>
            <a:r>
              <a:rPr lang="en-US" sz="2200" dirty="0" err="1"/>
              <a:t>Bausparkassen</a:t>
            </a:r>
            <a:endParaRPr lang="en-US" sz="2200" dirty="0"/>
          </a:p>
          <a:p>
            <a:pPr lvl="1" algn="just">
              <a:lnSpc>
                <a:spcPct val="110000"/>
              </a:lnSpc>
              <a:spcAft>
                <a:spcPts val="1800"/>
              </a:spcAft>
              <a:defRPr/>
            </a:pPr>
            <a:r>
              <a:rPr lang="en-US" sz="1900" dirty="0"/>
              <a:t>One point in the field of operational risk (calculation of the services component)</a:t>
            </a:r>
          </a:p>
          <a:p>
            <a:pPr lvl="1" algn="just">
              <a:lnSpc>
                <a:spcPct val="110000"/>
              </a:lnSpc>
              <a:spcAft>
                <a:spcPts val="1800"/>
              </a:spcAft>
              <a:defRPr/>
            </a:pPr>
            <a:r>
              <a:rPr lang="en-US" sz="1900" dirty="0"/>
              <a:t>One point in the field of FRTB (consequences of the new boundary between the trading book and the banking book)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Addressed those points of concern at the EBA 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Will address those points of </a:t>
            </a:r>
            <a:r>
              <a:rPr lang="en-US" sz="2200"/>
              <a:t>concern to </a:t>
            </a:r>
            <a:r>
              <a:rPr lang="en-US" sz="2200" dirty="0"/>
              <a:t>the European Commission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006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Final Basel III </a:t>
            </a:r>
            <a:r>
              <a:rPr lang="de-DE" dirty="0" err="1"/>
              <a:t>framework</a:t>
            </a:r>
            <a:r>
              <a:rPr lang="de-DE" dirty="0"/>
              <a:t> – Future </a:t>
            </a:r>
            <a:r>
              <a:rPr lang="de-DE" dirty="0" err="1"/>
              <a:t>timeline</a:t>
            </a:r>
            <a:r>
              <a:rPr lang="de-DE" dirty="0"/>
              <a:t>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European Commission will start extensive consultation in October 2019</a:t>
            </a:r>
          </a:p>
          <a:p>
            <a:pPr lvl="1"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Asks for fast and detailed feedback</a:t>
            </a:r>
          </a:p>
          <a:p>
            <a:pPr lvl="1"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Concerns should be underpinned by figures 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European Commission will hold a stakeholder conference in November 2019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European Commission will undertake an impact assessment end 2019/ beginning 2020</a:t>
            </a:r>
          </a:p>
          <a:p>
            <a:pPr algn="just">
              <a:spcAft>
                <a:spcPts val="1800"/>
              </a:spcAft>
              <a:defRPr/>
            </a:pPr>
            <a:r>
              <a:rPr lang="en-US" sz="2000" dirty="0"/>
              <a:t>European Commission will publish a legislative proposal in Q2/ 2020 (tbc)</a:t>
            </a:r>
          </a:p>
        </p:txBody>
      </p:sp>
    </p:spTree>
    <p:extLst>
      <p:ext uri="{BB962C8B-B14F-4D97-AF65-F5344CB8AC3E}">
        <p14:creationId xmlns:p14="http://schemas.microsoft.com/office/powerpoint/2010/main" val="23105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A249"/>
                </a:solidFill>
              </a:rPr>
              <a:t>Implementation of the final Basel III framework into European Union law</a:t>
            </a:r>
            <a:br>
              <a:rPr lang="en-US" dirty="0">
                <a:solidFill>
                  <a:srgbClr val="00A249"/>
                </a:solidFill>
              </a:rPr>
            </a:br>
            <a:br>
              <a:rPr lang="de-DE" altLang="de-DE" kern="0" dirty="0"/>
            </a:br>
            <a:r>
              <a:rPr lang="nl-BE">
                <a:solidFill>
                  <a:srgbClr val="00A249"/>
                </a:solidFill>
              </a:rPr>
              <a:t>Many thanks for your attention! 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95267"/>
            <a:ext cx="64008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Jonathan Pfenning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8854284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7" ma:contentTypeDescription="Ein neues Dokument erstellen." ma:contentTypeScope="" ma:versionID="dc86293f739ba7db95ee93f4994b430f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471a29f2d801367570d9946f9737fe7d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5AA333-FA4B-4DE5-9DF3-EDD8AA62F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96896-76d8-490a-a2ba-1aff426e4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F8514-A60E-4609-B8F3-9FE85B7F0A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EuBV_Master_Vorschlag3</Template>
  <TotalTime>0</TotalTime>
  <Words>292</Words>
  <Application>Microsoft Office PowerPoint</Application>
  <PresentationFormat>Bildschirmpräsentation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EuBV_Master_Vorschlag3</vt:lpstr>
      <vt:lpstr>Implementation of the final Basel III framework into European Union law</vt:lpstr>
      <vt:lpstr>Final Basel III framework - State of Play </vt:lpstr>
      <vt:lpstr>Final Basel III framework – EFBS action </vt:lpstr>
      <vt:lpstr>Final Basel III framework – Future timeline </vt:lpstr>
      <vt:lpstr>Implementation of the final Basel III framework into European Union law  Many thanks for your attention! </vt:lpstr>
    </vt:vector>
  </TitlesOfParts>
  <Company>VdPB / Domus-VS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Pfeiffer, Sigrid</dc:creator>
  <cp:lastModifiedBy>Jonathan Pfenning</cp:lastModifiedBy>
  <cp:revision>1</cp:revision>
  <dcterms:created xsi:type="dcterms:W3CDTF">2018-03-05T10:26:47Z</dcterms:created>
  <dcterms:modified xsi:type="dcterms:W3CDTF">2019-10-15T14:52:40Z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