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sldIdLst>
    <p:sldId id="256" r:id="rId5"/>
    <p:sldId id="264" r:id="rId6"/>
    <p:sldId id="290" r:id="rId7"/>
    <p:sldId id="287" r:id="rId8"/>
    <p:sldId id="286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46"/>
    <a:srgbClr val="00A249"/>
    <a:srgbClr val="0064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552A24-2658-49D3-83E1-2F220D26C168}" v="20" dt="2019-10-10T14:54:08.0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90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than Pfenning" userId="6ab676d0-3aee-4f92-922c-b47adab3cc00" providerId="ADAL" clId="{32D062F7-7082-4311-9BEE-1ECF4327BE65}"/>
    <pc:docChg chg="undo custSel addSld delSld modSld">
      <pc:chgData name="Jonathan Pfenning" userId="6ab676d0-3aee-4f92-922c-b47adab3cc00" providerId="ADAL" clId="{32D062F7-7082-4311-9BEE-1ECF4327BE65}" dt="2019-03-19T09:15:31.970" v="421" actId="20577"/>
      <pc:docMkLst>
        <pc:docMk/>
      </pc:docMkLst>
      <pc:sldChg chg="modSp">
        <pc:chgData name="Jonathan Pfenning" userId="6ab676d0-3aee-4f92-922c-b47adab3cc00" providerId="ADAL" clId="{32D062F7-7082-4311-9BEE-1ECF4327BE65}" dt="2019-03-19T09:15:31.970" v="421" actId="20577"/>
        <pc:sldMkLst>
          <pc:docMk/>
          <pc:sldMk cId="3663849912" sldId="256"/>
        </pc:sldMkLst>
        <pc:spChg chg="mod">
          <ac:chgData name="Jonathan Pfenning" userId="6ab676d0-3aee-4f92-922c-b47adab3cc00" providerId="ADAL" clId="{32D062F7-7082-4311-9BEE-1ECF4327BE65}" dt="2019-03-15T13:04:05.153" v="0"/>
          <ac:spMkLst>
            <pc:docMk/>
            <pc:sldMk cId="3663849912" sldId="256"/>
            <ac:spMk id="2" creationId="{00000000-0000-0000-0000-000000000000}"/>
          </ac:spMkLst>
        </pc:spChg>
        <pc:spChg chg="mod">
          <ac:chgData name="Jonathan Pfenning" userId="6ab676d0-3aee-4f92-922c-b47adab3cc00" providerId="ADAL" clId="{32D062F7-7082-4311-9BEE-1ECF4327BE65}" dt="2019-03-19T09:15:31.970" v="421" actId="20577"/>
          <ac:spMkLst>
            <pc:docMk/>
            <pc:sldMk cId="3663849912" sldId="256"/>
            <ac:spMk id="3" creationId="{00000000-0000-0000-0000-000000000000}"/>
          </ac:spMkLst>
        </pc:spChg>
      </pc:sldChg>
      <pc:sldChg chg="modSp">
        <pc:chgData name="Jonathan Pfenning" userId="6ab676d0-3aee-4f92-922c-b47adab3cc00" providerId="ADAL" clId="{32D062F7-7082-4311-9BEE-1ECF4327BE65}" dt="2019-03-19T09:07:13.170" v="377" actId="6549"/>
        <pc:sldMkLst>
          <pc:docMk/>
          <pc:sldMk cId="758686785" sldId="264"/>
        </pc:sldMkLst>
        <pc:spChg chg="mod">
          <ac:chgData name="Jonathan Pfenning" userId="6ab676d0-3aee-4f92-922c-b47adab3cc00" providerId="ADAL" clId="{32D062F7-7082-4311-9BEE-1ECF4327BE65}" dt="2019-03-15T13:10:25.401" v="163" actId="108"/>
          <ac:spMkLst>
            <pc:docMk/>
            <pc:sldMk cId="758686785" sldId="264"/>
            <ac:spMk id="2" creationId="{00000000-0000-0000-0000-000000000000}"/>
          </ac:spMkLst>
        </pc:spChg>
        <pc:spChg chg="mod">
          <ac:chgData name="Jonathan Pfenning" userId="6ab676d0-3aee-4f92-922c-b47adab3cc00" providerId="ADAL" clId="{32D062F7-7082-4311-9BEE-1ECF4327BE65}" dt="2019-03-19T09:07:13.170" v="377" actId="6549"/>
          <ac:spMkLst>
            <pc:docMk/>
            <pc:sldMk cId="758686785" sldId="264"/>
            <ac:spMk id="10" creationId="{00000000-0000-0000-0000-000000000000}"/>
          </ac:spMkLst>
        </pc:spChg>
      </pc:sldChg>
      <pc:sldChg chg="modSp">
        <pc:chgData name="Jonathan Pfenning" userId="6ab676d0-3aee-4f92-922c-b47adab3cc00" providerId="ADAL" clId="{32D062F7-7082-4311-9BEE-1ECF4327BE65}" dt="2019-03-19T09:12:38.361" v="403" actId="20577"/>
        <pc:sldMkLst>
          <pc:docMk/>
          <pc:sldMk cId="1317394713" sldId="267"/>
        </pc:sldMkLst>
        <pc:spChg chg="mod">
          <ac:chgData name="Jonathan Pfenning" userId="6ab676d0-3aee-4f92-922c-b47adab3cc00" providerId="ADAL" clId="{32D062F7-7082-4311-9BEE-1ECF4327BE65}" dt="2019-03-19T09:10:25.455" v="388" actId="255"/>
          <ac:spMkLst>
            <pc:docMk/>
            <pc:sldMk cId="1317394713" sldId="267"/>
            <ac:spMk id="2" creationId="{985580DD-BBD1-4422-AA02-6D9F993F9711}"/>
          </ac:spMkLst>
        </pc:spChg>
        <pc:spChg chg="mod">
          <ac:chgData name="Jonathan Pfenning" userId="6ab676d0-3aee-4f92-922c-b47adab3cc00" providerId="ADAL" clId="{32D062F7-7082-4311-9BEE-1ECF4327BE65}" dt="2019-03-19T09:12:38.361" v="403" actId="20577"/>
          <ac:spMkLst>
            <pc:docMk/>
            <pc:sldMk cId="1317394713" sldId="267"/>
            <ac:spMk id="3" creationId="{D150E507-3169-451E-B8AA-5A37CC19D1DF}"/>
          </ac:spMkLst>
        </pc:spChg>
      </pc:sldChg>
      <pc:sldChg chg="modSp">
        <pc:chgData name="Jonathan Pfenning" userId="6ab676d0-3aee-4f92-922c-b47adab3cc00" providerId="ADAL" clId="{32D062F7-7082-4311-9BEE-1ECF4327BE65}" dt="2019-03-19T09:08:50.233" v="387" actId="20577"/>
        <pc:sldMkLst>
          <pc:docMk/>
          <pc:sldMk cId="661132680" sldId="268"/>
        </pc:sldMkLst>
        <pc:spChg chg="mod">
          <ac:chgData name="Jonathan Pfenning" userId="6ab676d0-3aee-4f92-922c-b47adab3cc00" providerId="ADAL" clId="{32D062F7-7082-4311-9BEE-1ECF4327BE65}" dt="2019-03-19T09:07:25.459" v="378" actId="255"/>
          <ac:spMkLst>
            <pc:docMk/>
            <pc:sldMk cId="661132680" sldId="268"/>
            <ac:spMk id="2" creationId="{F4083765-B200-4488-8FC6-617696A8A458}"/>
          </ac:spMkLst>
        </pc:spChg>
        <pc:spChg chg="mod">
          <ac:chgData name="Jonathan Pfenning" userId="6ab676d0-3aee-4f92-922c-b47adab3cc00" providerId="ADAL" clId="{32D062F7-7082-4311-9BEE-1ECF4327BE65}" dt="2019-03-19T09:08:50.233" v="387" actId="20577"/>
          <ac:spMkLst>
            <pc:docMk/>
            <pc:sldMk cId="661132680" sldId="268"/>
            <ac:spMk id="3" creationId="{CACD4C7D-8B1D-49FA-B6D1-C84704C27D1E}"/>
          </ac:spMkLst>
        </pc:spChg>
      </pc:sldChg>
      <pc:sldChg chg="modSp add">
        <pc:chgData name="Jonathan Pfenning" userId="6ab676d0-3aee-4f92-922c-b47adab3cc00" providerId="ADAL" clId="{32D062F7-7082-4311-9BEE-1ECF4327BE65}" dt="2019-03-15T13:16:05.158" v="293" actId="6549"/>
        <pc:sldMkLst>
          <pc:docMk/>
          <pc:sldMk cId="1908854284" sldId="286"/>
        </pc:sldMkLst>
        <pc:spChg chg="mod">
          <ac:chgData name="Jonathan Pfenning" userId="6ab676d0-3aee-4f92-922c-b47adab3cc00" providerId="ADAL" clId="{32D062F7-7082-4311-9BEE-1ECF4327BE65}" dt="2019-03-15T13:15:59.986" v="292"/>
          <ac:spMkLst>
            <pc:docMk/>
            <pc:sldMk cId="1908854284" sldId="286"/>
            <ac:spMk id="2" creationId="{00000000-0000-0000-0000-000000000000}"/>
          </ac:spMkLst>
        </pc:spChg>
        <pc:spChg chg="mod">
          <ac:chgData name="Jonathan Pfenning" userId="6ab676d0-3aee-4f92-922c-b47adab3cc00" providerId="ADAL" clId="{32D062F7-7082-4311-9BEE-1ECF4327BE65}" dt="2019-03-15T13:16:05.158" v="293" actId="6549"/>
          <ac:spMkLst>
            <pc:docMk/>
            <pc:sldMk cId="1908854284" sldId="286"/>
            <ac:spMk id="3" creationId="{00000000-0000-0000-0000-000000000000}"/>
          </ac:spMkLst>
        </pc:spChg>
      </pc:sldChg>
    </pc:docChg>
  </pc:docChgLst>
  <pc:docChgLst>
    <pc:chgData name="Lisa Keuper" userId="b2c0d4c0-a435-413e-a66b-3568f626f3ed" providerId="ADAL" clId="{59F0AB3F-5E63-48F6-A1BB-D77C2C52A4E9}"/>
    <pc:docChg chg="undo custSel addSld modSld">
      <pc:chgData name="Lisa Keuper" userId="b2c0d4c0-a435-413e-a66b-3568f626f3ed" providerId="ADAL" clId="{59F0AB3F-5E63-48F6-A1BB-D77C2C52A4E9}" dt="2019-03-15T11:46:20.278" v="688" actId="20577"/>
      <pc:docMkLst>
        <pc:docMk/>
      </pc:docMkLst>
    </pc:docChg>
  </pc:docChgLst>
  <pc:docChgLst>
    <pc:chgData name="Kathrin Holler" userId="e3232068-9cca-436d-964e-ae2d110bb884" providerId="ADAL" clId="{298BE4E9-683C-44A8-B649-4CA644EE318B}"/>
    <pc:docChg chg="undo custSel addSld modSld">
      <pc:chgData name="Kathrin Holler" userId="e3232068-9cca-436d-964e-ae2d110bb884" providerId="ADAL" clId="{298BE4E9-683C-44A8-B649-4CA644EE318B}" dt="2019-03-14T15:07:41.258" v="355"/>
      <pc:docMkLst>
        <pc:docMk/>
      </pc:docMkLst>
    </pc:docChg>
  </pc:docChgLst>
  <pc:docChgLst>
    <pc:chgData name="Lisa Keuper" userId="b2c0d4c0-a435-413e-a66b-3568f626f3ed" providerId="ADAL" clId="{3A991299-9D23-4BB8-9D52-FBF9EFF5682A}"/>
    <pc:docChg chg="undo custSel addSld modSld sldOrd">
      <pc:chgData name="Lisa Keuper" userId="b2c0d4c0-a435-413e-a66b-3568f626f3ed" providerId="ADAL" clId="{3A991299-9D23-4BB8-9D52-FBF9EFF5682A}" dt="2019-03-12T15:55:24.385" v="892" actId="20577"/>
      <pc:docMkLst>
        <pc:docMk/>
      </pc:docMkLst>
      <pc:sldChg chg="modSp">
        <pc:chgData name="Lisa Keuper" userId="b2c0d4c0-a435-413e-a66b-3568f626f3ed" providerId="ADAL" clId="{3A991299-9D23-4BB8-9D52-FBF9EFF5682A}" dt="2019-03-12T15:38:42.563" v="757" actId="20577"/>
        <pc:sldMkLst>
          <pc:docMk/>
          <pc:sldMk cId="3663849912" sldId="256"/>
        </pc:sldMkLst>
        <pc:spChg chg="mod">
          <ac:chgData name="Lisa Keuper" userId="b2c0d4c0-a435-413e-a66b-3568f626f3ed" providerId="ADAL" clId="{3A991299-9D23-4BB8-9D52-FBF9EFF5682A}" dt="2019-03-12T15:38:42.563" v="757" actId="20577"/>
          <ac:spMkLst>
            <pc:docMk/>
            <pc:sldMk cId="3663849912" sldId="256"/>
            <ac:spMk id="3" creationId="{00000000-0000-0000-0000-000000000000}"/>
          </ac:spMkLst>
        </pc:spChg>
      </pc:sldChg>
      <pc:sldChg chg="modSp">
        <pc:chgData name="Lisa Keuper" userId="b2c0d4c0-a435-413e-a66b-3568f626f3ed" providerId="ADAL" clId="{3A991299-9D23-4BB8-9D52-FBF9EFF5682A}" dt="2019-03-12T15:32:59.639" v="312" actId="20578"/>
        <pc:sldMkLst>
          <pc:docMk/>
          <pc:sldMk cId="758686785" sldId="264"/>
        </pc:sldMkLst>
        <pc:spChg chg="mod">
          <ac:chgData name="Lisa Keuper" userId="b2c0d4c0-a435-413e-a66b-3568f626f3ed" providerId="ADAL" clId="{3A991299-9D23-4BB8-9D52-FBF9EFF5682A}" dt="2019-03-12T15:32:59.639" v="312" actId="20578"/>
          <ac:spMkLst>
            <pc:docMk/>
            <pc:sldMk cId="758686785" sldId="264"/>
            <ac:spMk id="10" creationId="{00000000-0000-0000-0000-000000000000}"/>
          </ac:spMkLst>
        </pc:spChg>
      </pc:sldChg>
      <pc:sldChg chg="modSp add ord">
        <pc:chgData name="Lisa Keuper" userId="b2c0d4c0-a435-413e-a66b-3568f626f3ed" providerId="ADAL" clId="{3A991299-9D23-4BB8-9D52-FBF9EFF5682A}" dt="2019-03-12T15:32:55.308" v="311"/>
        <pc:sldMkLst>
          <pc:docMk/>
          <pc:sldMk cId="1317394713" sldId="267"/>
        </pc:sldMkLst>
        <pc:spChg chg="mod">
          <ac:chgData name="Lisa Keuper" userId="b2c0d4c0-a435-413e-a66b-3568f626f3ed" providerId="ADAL" clId="{3A991299-9D23-4BB8-9D52-FBF9EFF5682A}" dt="2019-03-12T15:29:10.888" v="41" actId="255"/>
          <ac:spMkLst>
            <pc:docMk/>
            <pc:sldMk cId="1317394713" sldId="267"/>
            <ac:spMk id="2" creationId="{985580DD-BBD1-4422-AA02-6D9F993F9711}"/>
          </ac:spMkLst>
        </pc:spChg>
      </pc:sldChg>
      <pc:sldChg chg="modSp add">
        <pc:chgData name="Lisa Keuper" userId="b2c0d4c0-a435-413e-a66b-3568f626f3ed" providerId="ADAL" clId="{3A991299-9D23-4BB8-9D52-FBF9EFF5682A}" dt="2019-03-12T15:37:39.418" v="644" actId="20577"/>
        <pc:sldMkLst>
          <pc:docMk/>
          <pc:sldMk cId="661132680" sldId="268"/>
        </pc:sldMkLst>
        <pc:spChg chg="mod">
          <ac:chgData name="Lisa Keuper" userId="b2c0d4c0-a435-413e-a66b-3568f626f3ed" providerId="ADAL" clId="{3A991299-9D23-4BB8-9D52-FBF9EFF5682A}" dt="2019-03-12T15:33:18.287" v="348" actId="20577"/>
          <ac:spMkLst>
            <pc:docMk/>
            <pc:sldMk cId="661132680" sldId="268"/>
            <ac:spMk id="2" creationId="{F4083765-B200-4488-8FC6-617696A8A458}"/>
          </ac:spMkLst>
        </pc:spChg>
        <pc:spChg chg="mod">
          <ac:chgData name="Lisa Keuper" userId="b2c0d4c0-a435-413e-a66b-3568f626f3ed" providerId="ADAL" clId="{3A991299-9D23-4BB8-9D52-FBF9EFF5682A}" dt="2019-03-12T15:37:39.418" v="644" actId="20577"/>
          <ac:spMkLst>
            <pc:docMk/>
            <pc:sldMk cId="661132680" sldId="268"/>
            <ac:spMk id="3" creationId="{CACD4C7D-8B1D-49FA-B6D1-C84704C27D1E}"/>
          </ac:spMkLst>
        </pc:spChg>
      </pc:sldChg>
    </pc:docChg>
  </pc:docChgLst>
  <pc:docChgLst>
    <pc:chgData name="Jonathan Pfenning" userId="6ab676d0-3aee-4f92-922c-b47adab3cc00" providerId="ADAL" clId="{7E552A24-2658-49D3-83E1-2F220D26C168}"/>
    <pc:docChg chg="undo custSel addSld delSld modSld">
      <pc:chgData name="Jonathan Pfenning" userId="6ab676d0-3aee-4f92-922c-b47adab3cc00" providerId="ADAL" clId="{7E552A24-2658-49D3-83E1-2F220D26C168}" dt="2019-10-11T13:24:51.213" v="646" actId="20577"/>
      <pc:docMkLst>
        <pc:docMk/>
      </pc:docMkLst>
      <pc:sldChg chg="modSp">
        <pc:chgData name="Jonathan Pfenning" userId="6ab676d0-3aee-4f92-922c-b47adab3cc00" providerId="ADAL" clId="{7E552A24-2658-49D3-83E1-2F220D26C168}" dt="2019-10-11T13:24:26.777" v="606" actId="20577"/>
        <pc:sldMkLst>
          <pc:docMk/>
          <pc:sldMk cId="3663849912" sldId="256"/>
        </pc:sldMkLst>
        <pc:spChg chg="mod">
          <ac:chgData name="Jonathan Pfenning" userId="6ab676d0-3aee-4f92-922c-b47adab3cc00" providerId="ADAL" clId="{7E552A24-2658-49D3-83E1-2F220D26C168}" dt="2019-10-10T13:59:43.778" v="25" actId="20577"/>
          <ac:spMkLst>
            <pc:docMk/>
            <pc:sldMk cId="3663849912" sldId="256"/>
            <ac:spMk id="2" creationId="{00000000-0000-0000-0000-000000000000}"/>
          </ac:spMkLst>
        </pc:spChg>
        <pc:spChg chg="mod">
          <ac:chgData name="Jonathan Pfenning" userId="6ab676d0-3aee-4f92-922c-b47adab3cc00" providerId="ADAL" clId="{7E552A24-2658-49D3-83E1-2F220D26C168}" dt="2019-10-11T13:24:26.777" v="606" actId="20577"/>
          <ac:spMkLst>
            <pc:docMk/>
            <pc:sldMk cId="3663849912" sldId="256"/>
            <ac:spMk id="3" creationId="{00000000-0000-0000-0000-000000000000}"/>
          </ac:spMkLst>
        </pc:spChg>
      </pc:sldChg>
      <pc:sldChg chg="addSp delSp modSp">
        <pc:chgData name="Jonathan Pfenning" userId="6ab676d0-3aee-4f92-922c-b47adab3cc00" providerId="ADAL" clId="{7E552A24-2658-49D3-83E1-2F220D26C168}" dt="2019-10-10T14:09:29.382" v="132" actId="1076"/>
        <pc:sldMkLst>
          <pc:docMk/>
          <pc:sldMk cId="758686785" sldId="264"/>
        </pc:sldMkLst>
        <pc:spChg chg="mod">
          <ac:chgData name="Jonathan Pfenning" userId="6ab676d0-3aee-4f92-922c-b47adab3cc00" providerId="ADAL" clId="{7E552A24-2658-49D3-83E1-2F220D26C168}" dt="2019-10-10T14:00:50.876" v="29" actId="20577"/>
          <ac:spMkLst>
            <pc:docMk/>
            <pc:sldMk cId="758686785" sldId="264"/>
            <ac:spMk id="2" creationId="{00000000-0000-0000-0000-000000000000}"/>
          </ac:spMkLst>
        </pc:spChg>
        <pc:spChg chg="add del">
          <ac:chgData name="Jonathan Pfenning" userId="6ab676d0-3aee-4f92-922c-b47adab3cc00" providerId="ADAL" clId="{7E552A24-2658-49D3-83E1-2F220D26C168}" dt="2019-10-10T14:06:25.103" v="117"/>
          <ac:spMkLst>
            <pc:docMk/>
            <pc:sldMk cId="758686785" sldId="264"/>
            <ac:spMk id="3" creationId="{A0731CE8-FAEC-4727-B4C2-EA63AB4348AF}"/>
          </ac:spMkLst>
        </pc:spChg>
        <pc:spChg chg="mod">
          <ac:chgData name="Jonathan Pfenning" userId="6ab676d0-3aee-4f92-922c-b47adab3cc00" providerId="ADAL" clId="{7E552A24-2658-49D3-83E1-2F220D26C168}" dt="2019-10-10T14:07:15.131" v="128" actId="20577"/>
          <ac:spMkLst>
            <pc:docMk/>
            <pc:sldMk cId="758686785" sldId="264"/>
            <ac:spMk id="10" creationId="{00000000-0000-0000-0000-000000000000}"/>
          </ac:spMkLst>
        </pc:spChg>
        <pc:picChg chg="add del mod">
          <ac:chgData name="Jonathan Pfenning" userId="6ab676d0-3aee-4f92-922c-b47adab3cc00" providerId="ADAL" clId="{7E552A24-2658-49D3-83E1-2F220D26C168}" dt="2019-10-10T14:09:21.513" v="129" actId="478"/>
          <ac:picMkLst>
            <pc:docMk/>
            <pc:sldMk cId="758686785" sldId="264"/>
            <ac:picMk id="6" creationId="{9C00A37B-AFA1-4240-8456-71532635214F}"/>
          </ac:picMkLst>
        </pc:picChg>
        <pc:picChg chg="add mod">
          <ac:chgData name="Jonathan Pfenning" userId="6ab676d0-3aee-4f92-922c-b47adab3cc00" providerId="ADAL" clId="{7E552A24-2658-49D3-83E1-2F220D26C168}" dt="2019-10-10T14:09:29.382" v="132" actId="1076"/>
          <ac:picMkLst>
            <pc:docMk/>
            <pc:sldMk cId="758686785" sldId="264"/>
            <ac:picMk id="7" creationId="{2E1F95BE-FFE5-454E-B790-2AAAABBC1F22}"/>
          </ac:picMkLst>
        </pc:picChg>
      </pc:sldChg>
      <pc:sldChg chg="del">
        <pc:chgData name="Jonathan Pfenning" userId="6ab676d0-3aee-4f92-922c-b47adab3cc00" providerId="ADAL" clId="{7E552A24-2658-49D3-83E1-2F220D26C168}" dt="2019-10-10T14:00:55.371" v="31" actId="2696"/>
        <pc:sldMkLst>
          <pc:docMk/>
          <pc:sldMk cId="1317394713" sldId="267"/>
        </pc:sldMkLst>
      </pc:sldChg>
      <pc:sldChg chg="del">
        <pc:chgData name="Jonathan Pfenning" userId="6ab676d0-3aee-4f92-922c-b47adab3cc00" providerId="ADAL" clId="{7E552A24-2658-49D3-83E1-2F220D26C168}" dt="2019-10-10T14:00:55.355" v="30" actId="2696"/>
        <pc:sldMkLst>
          <pc:docMk/>
          <pc:sldMk cId="661132680" sldId="268"/>
        </pc:sldMkLst>
      </pc:sldChg>
      <pc:sldChg chg="modSp">
        <pc:chgData name="Jonathan Pfenning" userId="6ab676d0-3aee-4f92-922c-b47adab3cc00" providerId="ADAL" clId="{7E552A24-2658-49D3-83E1-2F220D26C168}" dt="2019-10-11T13:24:51.213" v="646" actId="20577"/>
        <pc:sldMkLst>
          <pc:docMk/>
          <pc:sldMk cId="1908854284" sldId="286"/>
        </pc:sldMkLst>
        <pc:spChg chg="mod">
          <ac:chgData name="Jonathan Pfenning" userId="6ab676d0-3aee-4f92-922c-b47adab3cc00" providerId="ADAL" clId="{7E552A24-2658-49D3-83E1-2F220D26C168}" dt="2019-10-11T13:24:51.213" v="646" actId="20577"/>
          <ac:spMkLst>
            <pc:docMk/>
            <pc:sldMk cId="1908854284" sldId="286"/>
            <ac:spMk id="2" creationId="{00000000-0000-0000-0000-000000000000}"/>
          </ac:spMkLst>
        </pc:spChg>
      </pc:sldChg>
      <pc:sldChg chg="modSp add">
        <pc:chgData name="Jonathan Pfenning" userId="6ab676d0-3aee-4f92-922c-b47adab3cc00" providerId="ADAL" clId="{7E552A24-2658-49D3-83E1-2F220D26C168}" dt="2019-10-10T14:56:41.125" v="569" actId="948"/>
        <pc:sldMkLst>
          <pc:docMk/>
          <pc:sldMk cId="42217626" sldId="287"/>
        </pc:sldMkLst>
        <pc:spChg chg="mod">
          <ac:chgData name="Jonathan Pfenning" userId="6ab676d0-3aee-4f92-922c-b47adab3cc00" providerId="ADAL" clId="{7E552A24-2658-49D3-83E1-2F220D26C168}" dt="2019-10-10T14:56:41.125" v="569" actId="948"/>
          <ac:spMkLst>
            <pc:docMk/>
            <pc:sldMk cId="42217626" sldId="287"/>
            <ac:spMk id="10" creationId="{00000000-0000-0000-0000-000000000000}"/>
          </ac:spMkLst>
        </pc:spChg>
      </pc:sldChg>
      <pc:sldChg chg="add del">
        <pc:chgData name="Jonathan Pfenning" userId="6ab676d0-3aee-4f92-922c-b47adab3cc00" providerId="ADAL" clId="{7E552A24-2658-49D3-83E1-2F220D26C168}" dt="2019-10-10T14:56:52.097" v="570" actId="2696"/>
        <pc:sldMkLst>
          <pc:docMk/>
          <pc:sldMk cId="1532481538" sldId="288"/>
        </pc:sldMkLst>
      </pc:sldChg>
      <pc:sldChg chg="add del">
        <pc:chgData name="Jonathan Pfenning" userId="6ab676d0-3aee-4f92-922c-b47adab3cc00" providerId="ADAL" clId="{7E552A24-2658-49D3-83E1-2F220D26C168}" dt="2019-10-10T14:56:52.112" v="571" actId="2696"/>
        <pc:sldMkLst>
          <pc:docMk/>
          <pc:sldMk cId="292585834" sldId="289"/>
        </pc:sldMkLst>
      </pc:sldChg>
      <pc:sldChg chg="addSp delSp modSp add">
        <pc:chgData name="Jonathan Pfenning" userId="6ab676d0-3aee-4f92-922c-b47adab3cc00" providerId="ADAL" clId="{7E552A24-2658-49D3-83E1-2F220D26C168}" dt="2019-10-10T14:28:43.685" v="336" actId="20577"/>
        <pc:sldMkLst>
          <pc:docMk/>
          <pc:sldMk cId="1747208499" sldId="290"/>
        </pc:sldMkLst>
        <pc:spChg chg="mod">
          <ac:chgData name="Jonathan Pfenning" userId="6ab676d0-3aee-4f92-922c-b47adab3cc00" providerId="ADAL" clId="{7E552A24-2658-49D3-83E1-2F220D26C168}" dt="2019-10-10T14:28:43.685" v="336" actId="20577"/>
          <ac:spMkLst>
            <pc:docMk/>
            <pc:sldMk cId="1747208499" sldId="290"/>
            <ac:spMk id="10" creationId="{00000000-0000-0000-0000-000000000000}"/>
          </ac:spMkLst>
        </pc:spChg>
        <pc:picChg chg="add del mod">
          <ac:chgData name="Jonathan Pfenning" userId="6ab676d0-3aee-4f92-922c-b47adab3cc00" providerId="ADAL" clId="{7E552A24-2658-49D3-83E1-2F220D26C168}" dt="2019-10-10T14:26:18.174" v="172"/>
          <ac:picMkLst>
            <pc:docMk/>
            <pc:sldMk cId="1747208499" sldId="290"/>
            <ac:picMk id="3" creationId="{E80E1B64-3073-491D-943F-CB9BAE243E4A}"/>
          </ac:picMkLst>
        </pc:picChg>
        <pc:picChg chg="del">
          <ac:chgData name="Jonathan Pfenning" userId="6ab676d0-3aee-4f92-922c-b47adab3cc00" providerId="ADAL" clId="{7E552A24-2658-49D3-83E1-2F220D26C168}" dt="2019-10-10T14:26:31.940" v="175" actId="478"/>
          <ac:picMkLst>
            <pc:docMk/>
            <pc:sldMk cId="1747208499" sldId="290"/>
            <ac:picMk id="7" creationId="{2E1F95BE-FFE5-454E-B790-2AAAABBC1F22}"/>
          </ac:picMkLst>
        </pc:picChg>
        <pc:picChg chg="add mod ord">
          <ac:chgData name="Jonathan Pfenning" userId="6ab676d0-3aee-4f92-922c-b47adab3cc00" providerId="ADAL" clId="{7E552A24-2658-49D3-83E1-2F220D26C168}" dt="2019-10-10T14:26:40.391" v="209" actId="1036"/>
          <ac:picMkLst>
            <pc:docMk/>
            <pc:sldMk cId="1747208499" sldId="290"/>
            <ac:picMk id="8" creationId="{20BB2690-6C1A-4357-8519-1611F7419759}"/>
          </ac:picMkLst>
        </pc:picChg>
      </pc:sldChg>
    </pc:docChg>
  </pc:docChgLst>
  <pc:docChgLst>
    <pc:chgData name="Jonathan Pfenning" userId="6ab676d0-3aee-4f92-922c-b47adab3cc00" providerId="ADAL" clId="{3F9B4CCB-2ACE-41C1-BC02-0B4AC0A4F9A0}"/>
    <pc:docChg chg="undo custSel addSld delSld modSld sldOrd">
      <pc:chgData name="Jonathan Pfenning" userId="6ab676d0-3aee-4f92-922c-b47adab3cc00" providerId="ADAL" clId="{3F9B4CCB-2ACE-41C1-BC02-0B4AC0A4F9A0}" dt="2019-03-14T08:32:59.031" v="1112" actId="6549"/>
      <pc:docMkLst>
        <pc:docMk/>
      </pc:docMkLst>
      <pc:sldChg chg="modSp">
        <pc:chgData name="Jonathan Pfenning" userId="6ab676d0-3aee-4f92-922c-b47adab3cc00" providerId="ADAL" clId="{3F9B4CCB-2ACE-41C1-BC02-0B4AC0A4F9A0}" dt="2019-03-13T11:34:48.234" v="1" actId="20577"/>
        <pc:sldMkLst>
          <pc:docMk/>
          <pc:sldMk cId="3663849912" sldId="256"/>
        </pc:sldMkLst>
        <pc:spChg chg="mod">
          <ac:chgData name="Jonathan Pfenning" userId="6ab676d0-3aee-4f92-922c-b47adab3cc00" providerId="ADAL" clId="{3F9B4CCB-2ACE-41C1-BC02-0B4AC0A4F9A0}" dt="2019-03-13T11:34:48.234" v="1" actId="20577"/>
          <ac:spMkLst>
            <pc:docMk/>
            <pc:sldMk cId="3663849912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8EB34-BBCB-48B0-BD0D-D17D2EA3FF24}" type="datetimeFigureOut">
              <a:rPr lang="de-DE" smtClean="0"/>
              <a:t>11.10.2019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6247D-9DA0-4F47-A2A9-A072008AFF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896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95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2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0A5ED02-5054-46F9-AFC3-D36C836B7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1243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3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0A5ED02-5054-46F9-AFC3-D36C836B7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3850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4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0A5ED02-5054-46F9-AFC3-D36C836B7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667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80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564904"/>
            <a:ext cx="7772400" cy="1470025"/>
          </a:xfrm>
        </p:spPr>
        <p:txBody>
          <a:bodyPr/>
          <a:lstStyle>
            <a:lvl1pPr algn="ctr">
              <a:defRPr>
                <a:solidFill>
                  <a:srgbClr val="009A46"/>
                </a:solidFill>
                <a:effectLst/>
              </a:defRPr>
            </a:lvl1pPr>
          </a:lstStyle>
          <a:p>
            <a:r>
              <a:rPr lang="de-DE"/>
              <a:t>Mustertitel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29309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Muster-Untertitel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1296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94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889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A249"/>
                </a:solidFill>
              </a:defRPr>
            </a:lvl1pPr>
          </a:lstStyle>
          <a:p>
            <a:r>
              <a:rPr lang="de-DE"/>
              <a:t>Muster-Überschrift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686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9A46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68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095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53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29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1802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364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22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64F92-2C2F-41E2-A216-D422BF616F51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8" name="Gerade Verbindung 7"/>
          <p:cNvCxnSpPr/>
          <p:nvPr/>
        </p:nvCxnSpPr>
        <p:spPr>
          <a:xfrm>
            <a:off x="10320" y="6309320"/>
            <a:ext cx="7620000" cy="0"/>
          </a:xfrm>
          <a:prstGeom prst="line">
            <a:avLst/>
          </a:prstGeom>
          <a:ln w="38100">
            <a:solidFill>
              <a:srgbClr val="009A4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877272"/>
            <a:ext cx="740229" cy="64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23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B050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kern="0" dirty="0"/>
              <a:t>EDIS</a:t>
            </a:r>
            <a:endParaRPr lang="de-DE" dirty="0">
              <a:solidFill>
                <a:srgbClr val="00A249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75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BE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EFBS Legal Affairs Committee</a:t>
            </a:r>
          </a:p>
          <a:p>
            <a:pPr>
              <a:defRPr/>
            </a:pPr>
            <a:r>
              <a:rPr lang="nl-BE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16 October 2019, Prague</a:t>
            </a:r>
          </a:p>
          <a:p>
            <a:pPr>
              <a:defRPr/>
            </a:pPr>
            <a:r>
              <a:rPr lang="nl-BE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Jonathan Pfenning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384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EDIS - State </a:t>
            </a:r>
            <a:r>
              <a:rPr lang="de-DE" dirty="0" err="1"/>
              <a:t>of</a:t>
            </a:r>
            <a:r>
              <a:rPr lang="de-DE" dirty="0"/>
              <a:t> Play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2</a:t>
            </a:fld>
            <a:endParaRPr lang="de-DE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7393709" cy="454844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dirty="0"/>
              <a:t>“To  ensure people have  peace  of  mind  when  it comes  to  the  safety  of  their  bank  deposits,  we need a </a:t>
            </a:r>
            <a:r>
              <a:rPr lang="en-US" b="1" dirty="0"/>
              <a:t>European Deposit Insurance Scheme (EDIS)</a:t>
            </a:r>
            <a:r>
              <a:rPr lang="en-US" dirty="0"/>
              <a:t>.”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1200" dirty="0"/>
              <a:t>Political Guidelines for the next European Commission 2019-2024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1200" dirty="0"/>
              <a:t>"A Union that strives for more - My agenda for Europe",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1200" dirty="0"/>
              <a:t>By candidate for President of the European Commission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1200" dirty="0"/>
              <a:t>Ursula von der </a:t>
            </a:r>
            <a:r>
              <a:rPr lang="en-US" sz="1200" dirty="0" err="1"/>
              <a:t>Leyen</a:t>
            </a:r>
            <a:r>
              <a:rPr lang="en-US" sz="1200" dirty="0"/>
              <a:t> (Summer 2019)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2E1F95BE-FFE5-454E-B790-2AAAABBC1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3554" y="3513137"/>
            <a:ext cx="2995902" cy="2499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686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20BB2690-6C1A-4357-8519-1611F74197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3555" y="2894298"/>
            <a:ext cx="2995902" cy="300298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EDIS - State </a:t>
            </a:r>
            <a:r>
              <a:rPr lang="de-DE" dirty="0" err="1"/>
              <a:t>of</a:t>
            </a:r>
            <a:r>
              <a:rPr lang="de-DE" dirty="0"/>
              <a:t> Play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3</a:t>
            </a:fld>
            <a:endParaRPr lang="de-DE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7393709" cy="454844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dirty="0"/>
              <a:t>“Completing the Banking Union will be a key priority.”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dirty="0"/>
              <a:t>“I remain committed to a </a:t>
            </a:r>
            <a:r>
              <a:rPr lang="en-US" b="1" dirty="0"/>
              <a:t>European Deposit Insurance Scheme</a:t>
            </a:r>
            <a:r>
              <a:rPr lang="en-US" dirty="0"/>
              <a:t>.” 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1200" dirty="0"/>
              <a:t>Answers to the European Parliament,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1200" dirty="0"/>
              <a:t>Questionnaire to the Commissioner-Designate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1200" dirty="0"/>
              <a:t>Valdis Dombrovskis, Executive Vice-President-designate for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sz="1200" dirty="0"/>
              <a:t>“An Economy that Works for People” (September 2019)</a:t>
            </a:r>
          </a:p>
        </p:txBody>
      </p:sp>
    </p:spTree>
    <p:extLst>
      <p:ext uri="{BB962C8B-B14F-4D97-AF65-F5344CB8AC3E}">
        <p14:creationId xmlns:p14="http://schemas.microsoft.com/office/powerpoint/2010/main" val="1747208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EDIS - State </a:t>
            </a:r>
            <a:r>
              <a:rPr lang="de-DE" dirty="0" err="1"/>
              <a:t>of</a:t>
            </a:r>
            <a:r>
              <a:rPr lang="de-DE" dirty="0"/>
              <a:t> Play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4</a:t>
            </a:fld>
            <a:endParaRPr lang="de-DE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86868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800"/>
              </a:spcAft>
              <a:defRPr/>
            </a:pPr>
            <a:r>
              <a:rPr lang="en-US" sz="2200" b="1" dirty="0"/>
              <a:t>Withdrawal of EDIS </a:t>
            </a:r>
            <a:r>
              <a:rPr lang="en-US" sz="2200" dirty="0"/>
              <a:t>and new legislative proposal by European Commission (reinsurance system only)</a:t>
            </a:r>
            <a:r>
              <a:rPr lang="en-US" sz="2200" b="1" dirty="0"/>
              <a:t>?</a:t>
            </a:r>
          </a:p>
          <a:p>
            <a:pPr algn="just">
              <a:lnSpc>
                <a:spcPct val="150000"/>
              </a:lnSpc>
              <a:spcAft>
                <a:spcPts val="1800"/>
              </a:spcAft>
              <a:defRPr/>
            </a:pPr>
            <a:r>
              <a:rPr lang="en-US" sz="2200" dirty="0"/>
              <a:t>"We need to build consensus on this issue [EDIS] between Member States and with the European Parliament. The outcome of these discussions should be taken into account </a:t>
            </a:r>
            <a:r>
              <a:rPr lang="en-US" sz="2200" b="1" dirty="0"/>
              <a:t>when determining the appropriate next steps in 2020</a:t>
            </a:r>
            <a:r>
              <a:rPr lang="en-US" sz="2200" dirty="0"/>
              <a:t>.”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200" dirty="0"/>
              <a:t>Conclusion: Outcome on EDIS still open.</a:t>
            </a:r>
          </a:p>
          <a:p>
            <a:pPr algn="just">
              <a:lnSpc>
                <a:spcPct val="150000"/>
              </a:lnSpc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217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kern="0" dirty="0"/>
              <a:t>EDIS</a:t>
            </a:r>
            <a:br>
              <a:rPr lang="de-DE" altLang="de-DE" kern="0" dirty="0"/>
            </a:br>
            <a:r>
              <a:rPr lang="nl-BE" dirty="0">
                <a:solidFill>
                  <a:srgbClr val="00A249"/>
                </a:solidFill>
              </a:rPr>
              <a:t>Thank you very much for your attention!</a:t>
            </a:r>
            <a:endParaRPr lang="de-DE" dirty="0">
              <a:solidFill>
                <a:srgbClr val="00A249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75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BE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Jonathan Pfenning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8854284"/>
      </p:ext>
    </p:extLst>
  </p:cSld>
  <p:clrMapOvr>
    <a:masterClrMapping/>
  </p:clrMapOvr>
</p:sld>
</file>

<file path=ppt/theme/theme1.xml><?xml version="1.0" encoding="utf-8"?>
<a:theme xmlns:a="http://schemas.openxmlformats.org/drawingml/2006/main" name="EuBV_Master_Vorschlag3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205DD892F6ED54D88D9BE09EFDFDA9E" ma:contentTypeVersion="7" ma:contentTypeDescription="Ein neues Dokument erstellen." ma:contentTypeScope="" ma:versionID="dc86293f739ba7db95ee93f4994b430f">
  <xsd:schema xmlns:xsd="http://www.w3.org/2001/XMLSchema" xmlns:xs="http://www.w3.org/2001/XMLSchema" xmlns:p="http://schemas.microsoft.com/office/2006/metadata/properties" xmlns:ns2="fb996896-76d8-490a-a2ba-1aff426e43a8" targetNamespace="http://schemas.microsoft.com/office/2006/metadata/properties" ma:root="true" ma:fieldsID="471a29f2d801367570d9946f9737fe7d" ns2:_="">
    <xsd:import namespace="fb996896-76d8-490a-a2ba-1aff426e43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996896-76d8-490a-a2ba-1aff426e43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054C02-F6B3-4C64-9667-E96FD7A2F0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1F8514-A60E-4609-B8F3-9FE85B7F0AA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65AA333-FA4B-4DE5-9DF3-EDD8AA62F7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996896-76d8-490a-a2ba-1aff426e43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EuBV_Master_Vorschlag3</Template>
  <TotalTime>0</TotalTime>
  <Words>235</Words>
  <Application>Microsoft Office PowerPoint</Application>
  <PresentationFormat>Bildschirmpräsentation (4:3)</PresentationFormat>
  <Paragraphs>36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Wingdings</vt:lpstr>
      <vt:lpstr>EuBV_Master_Vorschlag3</vt:lpstr>
      <vt:lpstr>EDIS</vt:lpstr>
      <vt:lpstr>EDIS - State of Play </vt:lpstr>
      <vt:lpstr>EDIS - State of Play </vt:lpstr>
      <vt:lpstr>EDIS - State of Play </vt:lpstr>
      <vt:lpstr>EDIS Thank you very much for your attention!</vt:lpstr>
    </vt:vector>
  </TitlesOfParts>
  <Company>VdPB / Domus-VS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Pfeiffer, Sigrid</dc:creator>
  <cp:lastModifiedBy>Jonathan Pfenning</cp:lastModifiedBy>
  <cp:revision>1</cp:revision>
  <dcterms:created xsi:type="dcterms:W3CDTF">2018-03-05T10:26:47Z</dcterms:created>
  <dcterms:modified xsi:type="dcterms:W3CDTF">2019-10-11T13:24:55Z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0x0101009205DD892F6ED54D88D9BE09EFDFDA9E</vt:lpwstr>
  </property>
</Properties>
</file>