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0"/>
  </p:notesMasterIdLst>
  <p:sldIdLst>
    <p:sldId id="256" r:id="rId5"/>
    <p:sldId id="264" r:id="rId6"/>
    <p:sldId id="268" r:id="rId7"/>
    <p:sldId id="265" r:id="rId8"/>
    <p:sldId id="266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249"/>
    <a:srgbClr val="009A46"/>
    <a:srgbClr val="0064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1FEE1D-0FEE-411E-8C70-6BDD83810623}" v="14" dt="2019-10-15T09:45:58.1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sa Keuper" userId="b2c0d4c0-a435-413e-a66b-3568f626f3ed" providerId="ADAL" clId="{2C1FEE1D-0FEE-411E-8C70-6BDD83810623}"/>
    <pc:docChg chg="undo custSel addSld delSld modSld">
      <pc:chgData name="Lisa Keuper" userId="b2c0d4c0-a435-413e-a66b-3568f626f3ed" providerId="ADAL" clId="{2C1FEE1D-0FEE-411E-8C70-6BDD83810623}" dt="2019-10-15T09:48:36.545" v="665" actId="2696"/>
      <pc:docMkLst>
        <pc:docMk/>
      </pc:docMkLst>
      <pc:sldChg chg="addSp modSp">
        <pc:chgData name="Lisa Keuper" userId="b2c0d4c0-a435-413e-a66b-3568f626f3ed" providerId="ADAL" clId="{2C1FEE1D-0FEE-411E-8C70-6BDD83810623}" dt="2019-10-15T09:42:17.335" v="609" actId="1076"/>
        <pc:sldMkLst>
          <pc:docMk/>
          <pc:sldMk cId="758686785" sldId="264"/>
        </pc:sldMkLst>
        <pc:spChg chg="add mod">
          <ac:chgData name="Lisa Keuper" userId="b2c0d4c0-a435-413e-a66b-3568f626f3ed" providerId="ADAL" clId="{2C1FEE1D-0FEE-411E-8C70-6BDD83810623}" dt="2019-10-11T09:45:56.935" v="522" actId="1076"/>
          <ac:spMkLst>
            <pc:docMk/>
            <pc:sldMk cId="758686785" sldId="264"/>
            <ac:spMk id="3" creationId="{8C8E34D5-6ABD-4DCC-BA56-FEF5FABAC373}"/>
          </ac:spMkLst>
        </pc:spChg>
        <pc:spChg chg="add mod">
          <ac:chgData name="Lisa Keuper" userId="b2c0d4c0-a435-413e-a66b-3568f626f3ed" providerId="ADAL" clId="{2C1FEE1D-0FEE-411E-8C70-6BDD83810623}" dt="2019-10-15T09:42:17.335" v="609" actId="1076"/>
          <ac:spMkLst>
            <pc:docMk/>
            <pc:sldMk cId="758686785" sldId="264"/>
            <ac:spMk id="8" creationId="{17257692-42F7-4938-866C-2B3ADBDACA67}"/>
          </ac:spMkLst>
        </pc:spChg>
        <pc:picChg chg="add mod">
          <ac:chgData name="Lisa Keuper" userId="b2c0d4c0-a435-413e-a66b-3568f626f3ed" providerId="ADAL" clId="{2C1FEE1D-0FEE-411E-8C70-6BDD83810623}" dt="2019-10-15T09:42:03.139" v="607" actId="1076"/>
          <ac:picMkLst>
            <pc:docMk/>
            <pc:sldMk cId="758686785" sldId="264"/>
            <ac:picMk id="7" creationId="{CBFC354C-8AC5-4C5D-BC03-AD73744EC0AB}"/>
          </ac:picMkLst>
        </pc:picChg>
      </pc:sldChg>
      <pc:sldChg chg="modSp">
        <pc:chgData name="Lisa Keuper" userId="b2c0d4c0-a435-413e-a66b-3568f626f3ed" providerId="ADAL" clId="{2C1FEE1D-0FEE-411E-8C70-6BDD83810623}" dt="2019-10-15T08:25:12.346" v="583" actId="20577"/>
        <pc:sldMkLst>
          <pc:docMk/>
          <pc:sldMk cId="1306209991" sldId="265"/>
        </pc:sldMkLst>
        <pc:spChg chg="mod">
          <ac:chgData name="Lisa Keuper" userId="b2c0d4c0-a435-413e-a66b-3568f626f3ed" providerId="ADAL" clId="{2C1FEE1D-0FEE-411E-8C70-6BDD83810623}" dt="2019-10-15T08:25:12.346" v="583" actId="20577"/>
          <ac:spMkLst>
            <pc:docMk/>
            <pc:sldMk cId="1306209991" sldId="265"/>
            <ac:spMk id="10" creationId="{00000000-0000-0000-0000-000000000000}"/>
          </ac:spMkLst>
        </pc:spChg>
      </pc:sldChg>
      <pc:sldChg chg="modSp add">
        <pc:chgData name="Lisa Keuper" userId="b2c0d4c0-a435-413e-a66b-3568f626f3ed" providerId="ADAL" clId="{2C1FEE1D-0FEE-411E-8C70-6BDD83810623}" dt="2019-10-15T09:00:47.693" v="586" actId="20577"/>
        <pc:sldMkLst>
          <pc:docMk/>
          <pc:sldMk cId="419467887" sldId="266"/>
        </pc:sldMkLst>
        <pc:spChg chg="mod">
          <ac:chgData name="Lisa Keuper" userId="b2c0d4c0-a435-413e-a66b-3568f626f3ed" providerId="ADAL" clId="{2C1FEE1D-0FEE-411E-8C70-6BDD83810623}" dt="2019-10-14T15:29:57.496" v="532" actId="20577"/>
          <ac:spMkLst>
            <pc:docMk/>
            <pc:sldMk cId="419467887" sldId="266"/>
            <ac:spMk id="2" creationId="{AD9E00FF-9878-4811-BFCE-17D9B61E584A}"/>
          </ac:spMkLst>
        </pc:spChg>
        <pc:spChg chg="mod">
          <ac:chgData name="Lisa Keuper" userId="b2c0d4c0-a435-413e-a66b-3568f626f3ed" providerId="ADAL" clId="{2C1FEE1D-0FEE-411E-8C70-6BDD83810623}" dt="2019-10-15T09:00:47.693" v="586" actId="20577"/>
          <ac:spMkLst>
            <pc:docMk/>
            <pc:sldMk cId="419467887" sldId="266"/>
            <ac:spMk id="3" creationId="{F57E5A86-2E83-407B-96B4-9265695DCD50}"/>
          </ac:spMkLst>
        </pc:spChg>
      </pc:sldChg>
      <pc:sldChg chg="modSp add del">
        <pc:chgData name="Lisa Keuper" userId="b2c0d4c0-a435-413e-a66b-3568f626f3ed" providerId="ADAL" clId="{2C1FEE1D-0FEE-411E-8C70-6BDD83810623}" dt="2019-10-15T09:48:36.545" v="665" actId="2696"/>
        <pc:sldMkLst>
          <pc:docMk/>
          <pc:sldMk cId="763593493" sldId="267"/>
        </pc:sldMkLst>
        <pc:spChg chg="mod">
          <ac:chgData name="Lisa Keuper" userId="b2c0d4c0-a435-413e-a66b-3568f626f3ed" providerId="ADAL" clId="{2C1FEE1D-0FEE-411E-8C70-6BDD83810623}" dt="2019-10-15T09:01:06.846" v="605" actId="20577"/>
          <ac:spMkLst>
            <pc:docMk/>
            <pc:sldMk cId="763593493" sldId="267"/>
            <ac:spMk id="2" creationId="{EF9607E3-38A0-4654-B52F-A18EA09F736F}"/>
          </ac:spMkLst>
        </pc:spChg>
      </pc:sldChg>
      <pc:sldChg chg="addSp delSp modSp add">
        <pc:chgData name="Lisa Keuper" userId="b2c0d4c0-a435-413e-a66b-3568f626f3ed" providerId="ADAL" clId="{2C1FEE1D-0FEE-411E-8C70-6BDD83810623}" dt="2019-10-15T09:47:15.373" v="664" actId="20577"/>
        <pc:sldMkLst>
          <pc:docMk/>
          <pc:sldMk cId="720571112" sldId="268"/>
        </pc:sldMkLst>
        <pc:spChg chg="mod">
          <ac:chgData name="Lisa Keuper" userId="b2c0d4c0-a435-413e-a66b-3568f626f3ed" providerId="ADAL" clId="{2C1FEE1D-0FEE-411E-8C70-6BDD83810623}" dt="2019-10-15T09:47:15.373" v="664" actId="20577"/>
          <ac:spMkLst>
            <pc:docMk/>
            <pc:sldMk cId="720571112" sldId="268"/>
            <ac:spMk id="2" creationId="{5EA89668-13D1-4848-AD68-4FD8CEEF95CB}"/>
          </ac:spMkLst>
        </pc:spChg>
        <pc:spChg chg="del">
          <ac:chgData name="Lisa Keuper" userId="b2c0d4c0-a435-413e-a66b-3568f626f3ed" providerId="ADAL" clId="{2C1FEE1D-0FEE-411E-8C70-6BDD83810623}" dt="2019-10-15T09:44:10.313" v="611"/>
          <ac:spMkLst>
            <pc:docMk/>
            <pc:sldMk cId="720571112" sldId="268"/>
            <ac:spMk id="3" creationId="{DF6C4776-76AD-406F-A169-88E7E711D56B}"/>
          </ac:spMkLst>
        </pc:spChg>
        <pc:spChg chg="add mod ord">
          <ac:chgData name="Lisa Keuper" userId="b2c0d4c0-a435-413e-a66b-3568f626f3ed" providerId="ADAL" clId="{2C1FEE1D-0FEE-411E-8C70-6BDD83810623}" dt="2019-10-15T09:46:15.919" v="634" actId="14100"/>
          <ac:spMkLst>
            <pc:docMk/>
            <pc:sldMk cId="720571112" sldId="268"/>
            <ac:spMk id="7" creationId="{619268D7-F723-4239-97CC-99896692B984}"/>
          </ac:spMkLst>
        </pc:spChg>
        <pc:spChg chg="add mod">
          <ac:chgData name="Lisa Keuper" userId="b2c0d4c0-a435-413e-a66b-3568f626f3ed" providerId="ADAL" clId="{2C1FEE1D-0FEE-411E-8C70-6BDD83810623}" dt="2019-10-15T09:45:40.416" v="623" actId="14100"/>
          <ac:spMkLst>
            <pc:docMk/>
            <pc:sldMk cId="720571112" sldId="268"/>
            <ac:spMk id="8" creationId="{83AC8525-0517-44F2-B1CF-264A00DB3CD4}"/>
          </ac:spMkLst>
        </pc:spChg>
        <pc:spChg chg="add mod">
          <ac:chgData name="Lisa Keuper" userId="b2c0d4c0-a435-413e-a66b-3568f626f3ed" providerId="ADAL" clId="{2C1FEE1D-0FEE-411E-8C70-6BDD83810623}" dt="2019-10-15T09:46:12.634" v="633" actId="14100"/>
          <ac:spMkLst>
            <pc:docMk/>
            <pc:sldMk cId="720571112" sldId="268"/>
            <ac:spMk id="10" creationId="{3185696C-33AE-4FCD-97EA-C8FE16817E77}"/>
          </ac:spMkLst>
        </pc:spChg>
        <pc:picChg chg="add mod">
          <ac:chgData name="Lisa Keuper" userId="b2c0d4c0-a435-413e-a66b-3568f626f3ed" providerId="ADAL" clId="{2C1FEE1D-0FEE-411E-8C70-6BDD83810623}" dt="2019-10-15T09:46:04.613" v="630" actId="1076"/>
          <ac:picMkLst>
            <pc:docMk/>
            <pc:sldMk cId="720571112" sldId="268"/>
            <ac:picMk id="6" creationId="{5FB5A46F-24CC-4FC6-ADB8-465B6C582999}"/>
          </ac:picMkLst>
        </pc:picChg>
        <pc:picChg chg="add del">
          <ac:chgData name="Lisa Keuper" userId="b2c0d4c0-a435-413e-a66b-3568f626f3ed" providerId="ADAL" clId="{2C1FEE1D-0FEE-411E-8C70-6BDD83810623}" dt="2019-10-15T09:45:51.527" v="626"/>
          <ac:picMkLst>
            <pc:docMk/>
            <pc:sldMk cId="720571112" sldId="268"/>
            <ac:picMk id="9" creationId="{95E4835C-FE63-4603-B379-EE7EC19167B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38EB34-BBCB-48B0-BD0D-D17D2EA3FF24}" type="datetimeFigureOut">
              <a:rPr lang="de-DE" smtClean="0"/>
              <a:t>15.10.2019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6247D-9DA0-4F47-A2A9-A072008AFF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896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6247D-9DA0-4F47-A2A9-A072008AFFEF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8951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6247D-9DA0-4F47-A2A9-A072008AFFEF}" type="slidenum">
              <a:rPr lang="de-DE" smtClean="0"/>
              <a:t>2</a:t>
            </a:fld>
            <a:endParaRPr lang="de-DE"/>
          </a:p>
        </p:txBody>
      </p:sp>
      <p:sp>
        <p:nvSpPr>
          <p:cNvPr id="6" name="Notizenplatzhalter 5">
            <a:extLst>
              <a:ext uri="{FF2B5EF4-FFF2-40B4-BE49-F238E27FC236}">
                <a16:creationId xmlns:a16="http://schemas.microsoft.com/office/drawing/2014/main" id="{C0A5ED02-5054-46F9-AFC3-D36C836B75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12434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6247D-9DA0-4F47-A2A9-A072008AFFEF}" type="slidenum">
              <a:rPr lang="de-DE" smtClean="0"/>
              <a:t>4</a:t>
            </a:fld>
            <a:endParaRPr lang="de-DE"/>
          </a:p>
        </p:txBody>
      </p:sp>
      <p:sp>
        <p:nvSpPr>
          <p:cNvPr id="6" name="Notizenplatzhalter 5">
            <a:extLst>
              <a:ext uri="{FF2B5EF4-FFF2-40B4-BE49-F238E27FC236}">
                <a16:creationId xmlns:a16="http://schemas.microsoft.com/office/drawing/2014/main" id="{C1AA3EB2-CFC5-4D2A-9907-6F794911AA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139952"/>
            <a:ext cx="5486400" cy="411480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0322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2564904"/>
            <a:ext cx="7772400" cy="1470025"/>
          </a:xfrm>
        </p:spPr>
        <p:txBody>
          <a:bodyPr/>
          <a:lstStyle>
            <a:lvl1pPr algn="ctr">
              <a:defRPr>
                <a:solidFill>
                  <a:srgbClr val="009A46"/>
                </a:solidFill>
                <a:effectLst/>
              </a:defRPr>
            </a:lvl1pPr>
          </a:lstStyle>
          <a:p>
            <a:r>
              <a:rPr lang="de-DE"/>
              <a:t>Mustertitel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29309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Muster-Untertitel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European </a:t>
            </a:r>
            <a:r>
              <a:rPr lang="de-DE" err="1"/>
              <a:t>Federation</a:t>
            </a:r>
            <a:r>
              <a:rPr lang="de-DE"/>
              <a:t> </a:t>
            </a:r>
            <a:r>
              <a:rPr lang="de-DE" err="1"/>
              <a:t>of</a:t>
            </a:r>
            <a:r>
              <a:rPr lang="de-DE"/>
              <a:t> Building </a:t>
            </a:r>
            <a:r>
              <a:rPr lang="de-DE" err="1"/>
              <a:t>Societies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1296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spcBef>
                <a:spcPts val="0"/>
              </a:spcBef>
              <a:spcAft>
                <a:spcPts val="600"/>
              </a:spcAft>
              <a:defRPr/>
            </a:lvl1pPr>
            <a:lvl2pPr>
              <a:spcBef>
                <a:spcPts val="0"/>
              </a:spcBef>
              <a:spcAft>
                <a:spcPts val="600"/>
              </a:spcAft>
              <a:defRPr/>
            </a:lvl2pPr>
            <a:lvl3pPr>
              <a:spcBef>
                <a:spcPts val="0"/>
              </a:spcBef>
              <a:spcAft>
                <a:spcPts val="600"/>
              </a:spcAft>
              <a:defRPr/>
            </a:lvl3pPr>
            <a:lvl4pPr>
              <a:spcBef>
                <a:spcPts val="0"/>
              </a:spcBef>
              <a:spcAft>
                <a:spcPts val="600"/>
              </a:spcAft>
              <a:defRPr/>
            </a:lvl4pPr>
            <a:lvl5pPr>
              <a:spcBef>
                <a:spcPts val="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European Federation of Building Societies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2940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spcBef>
                <a:spcPts val="0"/>
              </a:spcBef>
              <a:spcAft>
                <a:spcPts val="600"/>
              </a:spcAft>
              <a:defRPr/>
            </a:lvl1pPr>
            <a:lvl2pPr>
              <a:spcBef>
                <a:spcPts val="0"/>
              </a:spcBef>
              <a:spcAft>
                <a:spcPts val="600"/>
              </a:spcAft>
              <a:defRPr/>
            </a:lvl2pPr>
            <a:lvl3pPr>
              <a:spcBef>
                <a:spcPts val="0"/>
              </a:spcBef>
              <a:spcAft>
                <a:spcPts val="600"/>
              </a:spcAft>
              <a:defRPr/>
            </a:lvl3pPr>
            <a:lvl4pPr>
              <a:spcBef>
                <a:spcPts val="0"/>
              </a:spcBef>
              <a:spcAft>
                <a:spcPts val="600"/>
              </a:spcAft>
              <a:defRPr/>
            </a:lvl4pPr>
            <a:lvl5pPr>
              <a:spcBef>
                <a:spcPts val="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European Federation of Building Societies</a:t>
            </a: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67544" y="6381328"/>
            <a:ext cx="2133600" cy="365125"/>
          </a:xfrm>
        </p:spPr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8899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A249"/>
                </a:solidFill>
              </a:defRPr>
            </a:lvl1pPr>
          </a:lstStyle>
          <a:p>
            <a:r>
              <a:rPr lang="de-DE"/>
              <a:t>Muster-Überschrift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0"/>
              </a:spcBef>
              <a:spcAft>
                <a:spcPts val="600"/>
              </a:spcAft>
              <a:defRPr/>
            </a:lvl1pPr>
            <a:lvl2pPr>
              <a:spcBef>
                <a:spcPts val="0"/>
              </a:spcBef>
              <a:spcAft>
                <a:spcPts val="600"/>
              </a:spcAft>
              <a:defRPr/>
            </a:lvl2pPr>
            <a:lvl3pPr>
              <a:spcBef>
                <a:spcPts val="0"/>
              </a:spcBef>
              <a:spcAft>
                <a:spcPts val="600"/>
              </a:spcAft>
              <a:defRPr/>
            </a:lvl3pPr>
            <a:lvl4pPr>
              <a:spcBef>
                <a:spcPts val="0"/>
              </a:spcBef>
              <a:spcAft>
                <a:spcPts val="600"/>
              </a:spcAft>
              <a:defRPr/>
            </a:lvl4pPr>
            <a:lvl5pPr>
              <a:spcBef>
                <a:spcPts val="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de-DE"/>
              <a:t>© European </a:t>
            </a:r>
            <a:r>
              <a:rPr lang="de-DE" err="1"/>
              <a:t>Federation</a:t>
            </a:r>
            <a:r>
              <a:rPr lang="de-DE"/>
              <a:t> </a:t>
            </a:r>
            <a:r>
              <a:rPr lang="de-DE" err="1"/>
              <a:t>of</a:t>
            </a:r>
            <a:r>
              <a:rPr lang="de-DE"/>
              <a:t> Building </a:t>
            </a:r>
            <a:r>
              <a:rPr lang="de-DE" err="1"/>
              <a:t>Societies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6868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9A46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European </a:t>
            </a:r>
            <a:r>
              <a:rPr lang="de-DE" err="1"/>
              <a:t>Federation</a:t>
            </a:r>
            <a:r>
              <a:rPr lang="de-DE"/>
              <a:t> </a:t>
            </a:r>
            <a:r>
              <a:rPr lang="de-DE" err="1"/>
              <a:t>of</a:t>
            </a:r>
            <a:r>
              <a:rPr lang="de-DE"/>
              <a:t> Building </a:t>
            </a:r>
            <a:r>
              <a:rPr lang="de-DE" err="1"/>
              <a:t>Societies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3684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600"/>
              </a:spcAft>
              <a:defRPr sz="2400"/>
            </a:lvl1pPr>
            <a:lvl2pPr>
              <a:spcBef>
                <a:spcPts val="0"/>
              </a:spcBef>
              <a:spcAft>
                <a:spcPts val="600"/>
              </a:spcAft>
              <a:defRPr sz="2400"/>
            </a:lvl2pPr>
            <a:lvl3pPr>
              <a:spcBef>
                <a:spcPts val="0"/>
              </a:spcBef>
              <a:spcAft>
                <a:spcPts val="600"/>
              </a:spcAft>
              <a:defRPr sz="2400"/>
            </a:lvl3pPr>
            <a:lvl4pPr>
              <a:spcBef>
                <a:spcPts val="0"/>
              </a:spcBef>
              <a:spcAft>
                <a:spcPts val="600"/>
              </a:spcAft>
              <a:defRPr sz="2400"/>
            </a:lvl4pPr>
            <a:lvl5pPr>
              <a:spcBef>
                <a:spcPts val="0"/>
              </a:spcBef>
              <a:spcAft>
                <a:spcPts val="600"/>
              </a:spcAft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600"/>
              </a:spcAft>
              <a:defRPr sz="2400"/>
            </a:lvl1pPr>
            <a:lvl2pPr>
              <a:spcBef>
                <a:spcPts val="0"/>
              </a:spcBef>
              <a:spcAft>
                <a:spcPts val="600"/>
              </a:spcAft>
              <a:defRPr sz="2400"/>
            </a:lvl2pPr>
            <a:lvl3pPr>
              <a:spcBef>
                <a:spcPts val="0"/>
              </a:spcBef>
              <a:spcAft>
                <a:spcPts val="600"/>
              </a:spcAft>
              <a:defRPr sz="2400"/>
            </a:lvl3pPr>
            <a:lvl4pPr>
              <a:spcBef>
                <a:spcPts val="0"/>
              </a:spcBef>
              <a:spcAft>
                <a:spcPts val="600"/>
              </a:spcAft>
              <a:defRPr sz="2400"/>
            </a:lvl4pPr>
            <a:lvl5pPr>
              <a:spcBef>
                <a:spcPts val="0"/>
              </a:spcBef>
              <a:spcAft>
                <a:spcPts val="600"/>
              </a:spcAft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European </a:t>
            </a:r>
            <a:r>
              <a:rPr lang="de-DE" err="1"/>
              <a:t>Federation</a:t>
            </a:r>
            <a:r>
              <a:rPr lang="de-DE"/>
              <a:t> </a:t>
            </a:r>
            <a:r>
              <a:rPr lang="de-DE" err="1"/>
              <a:t>of</a:t>
            </a:r>
            <a:r>
              <a:rPr lang="de-DE"/>
              <a:t> Building </a:t>
            </a:r>
            <a:r>
              <a:rPr lang="de-DE" err="1"/>
              <a:t>Societies</a:t>
            </a: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67544" y="6381328"/>
            <a:ext cx="2133600" cy="365125"/>
          </a:xfrm>
        </p:spPr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0095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600"/>
              </a:spcAft>
              <a:defRPr sz="2400"/>
            </a:lvl1pPr>
            <a:lvl2pPr>
              <a:spcBef>
                <a:spcPts val="0"/>
              </a:spcBef>
              <a:spcAft>
                <a:spcPts val="600"/>
              </a:spcAft>
              <a:defRPr sz="2400"/>
            </a:lvl2pPr>
            <a:lvl3pPr>
              <a:spcBef>
                <a:spcPts val="0"/>
              </a:spcBef>
              <a:spcAft>
                <a:spcPts val="600"/>
              </a:spcAft>
              <a:defRPr sz="2400"/>
            </a:lvl3pPr>
            <a:lvl4pPr>
              <a:spcBef>
                <a:spcPts val="0"/>
              </a:spcBef>
              <a:spcAft>
                <a:spcPts val="600"/>
              </a:spcAft>
              <a:defRPr sz="2400"/>
            </a:lvl4pPr>
            <a:lvl5pPr>
              <a:spcBef>
                <a:spcPts val="0"/>
              </a:spcBef>
              <a:spcAft>
                <a:spcPts val="600"/>
              </a:spcAft>
              <a:defRPr sz="2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600"/>
              </a:spcAft>
              <a:defRPr sz="2400"/>
            </a:lvl1pPr>
            <a:lvl2pPr>
              <a:spcBef>
                <a:spcPts val="0"/>
              </a:spcBef>
              <a:spcAft>
                <a:spcPts val="600"/>
              </a:spcAft>
              <a:defRPr sz="2400"/>
            </a:lvl2pPr>
            <a:lvl3pPr>
              <a:spcBef>
                <a:spcPts val="0"/>
              </a:spcBef>
              <a:spcAft>
                <a:spcPts val="600"/>
              </a:spcAft>
              <a:defRPr sz="2400"/>
            </a:lvl3pPr>
            <a:lvl4pPr>
              <a:spcBef>
                <a:spcPts val="0"/>
              </a:spcBef>
              <a:spcAft>
                <a:spcPts val="600"/>
              </a:spcAft>
              <a:defRPr sz="2400"/>
            </a:lvl4pPr>
            <a:lvl5pPr>
              <a:spcBef>
                <a:spcPts val="0"/>
              </a:spcBef>
              <a:spcAft>
                <a:spcPts val="600"/>
              </a:spcAft>
              <a:defRPr sz="2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European </a:t>
            </a:r>
            <a:r>
              <a:rPr lang="de-DE" err="1"/>
              <a:t>Federation</a:t>
            </a:r>
            <a:r>
              <a:rPr lang="de-DE"/>
              <a:t> </a:t>
            </a:r>
            <a:r>
              <a:rPr lang="de-DE" err="1"/>
              <a:t>of</a:t>
            </a:r>
            <a:r>
              <a:rPr lang="de-DE"/>
              <a:t> Building </a:t>
            </a:r>
            <a:r>
              <a:rPr lang="de-DE" err="1"/>
              <a:t>Societies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467544" y="6381328"/>
            <a:ext cx="2133600" cy="365125"/>
          </a:xfrm>
        </p:spPr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9531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European </a:t>
            </a:r>
            <a:r>
              <a:rPr lang="de-DE" err="1"/>
              <a:t>Federation</a:t>
            </a:r>
            <a:r>
              <a:rPr lang="de-DE"/>
              <a:t> </a:t>
            </a:r>
            <a:r>
              <a:rPr lang="de-DE" err="1"/>
              <a:t>of</a:t>
            </a:r>
            <a:r>
              <a:rPr lang="de-DE"/>
              <a:t> Building </a:t>
            </a:r>
            <a:r>
              <a:rPr lang="de-DE" err="1"/>
              <a:t>Societies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67544" y="6381328"/>
            <a:ext cx="2133600" cy="365125"/>
          </a:xfrm>
        </p:spPr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3299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European </a:t>
            </a:r>
            <a:r>
              <a:rPr lang="de-DE" err="1"/>
              <a:t>Federation</a:t>
            </a:r>
            <a:r>
              <a:rPr lang="de-DE"/>
              <a:t> </a:t>
            </a:r>
            <a:r>
              <a:rPr lang="de-DE" err="1"/>
              <a:t>of</a:t>
            </a:r>
            <a:r>
              <a:rPr lang="de-DE"/>
              <a:t> Building </a:t>
            </a:r>
            <a:r>
              <a:rPr lang="de-DE" err="1"/>
              <a:t>Societies</a:t>
            </a: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67544" y="6381328"/>
            <a:ext cx="2133600" cy="365125"/>
          </a:xfrm>
        </p:spPr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1802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600"/>
              </a:spcAft>
              <a:defRPr sz="2400"/>
            </a:lvl1pPr>
            <a:lvl2pPr>
              <a:spcBef>
                <a:spcPts val="0"/>
              </a:spcBef>
              <a:spcAft>
                <a:spcPts val="600"/>
              </a:spcAft>
              <a:defRPr sz="2400"/>
            </a:lvl2pPr>
            <a:lvl3pPr>
              <a:spcBef>
                <a:spcPts val="0"/>
              </a:spcBef>
              <a:spcAft>
                <a:spcPts val="600"/>
              </a:spcAft>
              <a:defRPr sz="2400"/>
            </a:lvl3pPr>
            <a:lvl4pPr>
              <a:spcBef>
                <a:spcPts val="0"/>
              </a:spcBef>
              <a:spcAft>
                <a:spcPts val="600"/>
              </a:spcAft>
              <a:defRPr sz="2400"/>
            </a:lvl4pPr>
            <a:lvl5pPr>
              <a:spcBef>
                <a:spcPts val="0"/>
              </a:spcBef>
              <a:spcAft>
                <a:spcPts val="600"/>
              </a:spcAft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European Federation of Building Societies</a:t>
            </a: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67544" y="6381328"/>
            <a:ext cx="2133600" cy="365125"/>
          </a:xfrm>
        </p:spPr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3640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European Federation of Building Societies</a:t>
            </a: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67544" y="6381328"/>
            <a:ext cx="2133600" cy="365125"/>
          </a:xfrm>
        </p:spPr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8220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© European </a:t>
            </a:r>
            <a:r>
              <a:rPr lang="de-DE" err="1"/>
              <a:t>Federation</a:t>
            </a:r>
            <a:r>
              <a:rPr lang="de-DE"/>
              <a:t> </a:t>
            </a:r>
            <a:r>
              <a:rPr lang="de-DE" err="1"/>
              <a:t>of</a:t>
            </a:r>
            <a:r>
              <a:rPr lang="de-DE"/>
              <a:t> Building </a:t>
            </a:r>
            <a:r>
              <a:rPr lang="de-DE" err="1"/>
              <a:t>Societies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67544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64F92-2C2F-41E2-A216-D422BF616F51}" type="slidenum">
              <a:rPr lang="de-DE" smtClean="0"/>
              <a:pPr/>
              <a:t>‹Nr.›</a:t>
            </a:fld>
            <a:endParaRPr lang="de-DE"/>
          </a:p>
        </p:txBody>
      </p:sp>
      <p:cxnSp>
        <p:nvCxnSpPr>
          <p:cNvPr id="8" name="Gerade Verbindung 7"/>
          <p:cNvCxnSpPr/>
          <p:nvPr/>
        </p:nvCxnSpPr>
        <p:spPr>
          <a:xfrm>
            <a:off x="10320" y="6309320"/>
            <a:ext cx="7620000" cy="0"/>
          </a:xfrm>
          <a:prstGeom prst="line">
            <a:avLst/>
          </a:prstGeom>
          <a:ln w="38100">
            <a:solidFill>
              <a:srgbClr val="009A46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fik 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5877272"/>
            <a:ext cx="740229" cy="646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235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rgbClr val="00B050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spcAft>
          <a:spcPts val="600"/>
        </a:spcAft>
        <a:buClr>
          <a:srgbClr val="009A46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spcAft>
          <a:spcPts val="600"/>
        </a:spcAft>
        <a:buClr>
          <a:srgbClr val="009A46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spcAft>
          <a:spcPts val="600"/>
        </a:spcAft>
        <a:buClr>
          <a:srgbClr val="009A46"/>
        </a:buClr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spcAft>
          <a:spcPts val="600"/>
        </a:spcAft>
        <a:buClr>
          <a:srgbClr val="009A46"/>
        </a:buClr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spcAft>
          <a:spcPts val="600"/>
        </a:spcAft>
        <a:buClr>
          <a:srgbClr val="009A46"/>
        </a:buClr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>
                <a:solidFill>
                  <a:srgbClr val="00A249"/>
                </a:solidFill>
              </a:rPr>
              <a:t>New European </a:t>
            </a:r>
            <a:r>
              <a:rPr lang="de-DE" dirty="0" err="1">
                <a:solidFill>
                  <a:srgbClr val="00A249"/>
                </a:solidFill>
              </a:rPr>
              <a:t>Commission</a:t>
            </a:r>
            <a:r>
              <a:rPr lang="de-DE" dirty="0">
                <a:solidFill>
                  <a:srgbClr val="00A249"/>
                </a:solidFill>
              </a:rPr>
              <a:t> 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4005064"/>
            <a:ext cx="6400800" cy="1752600"/>
          </a:xfrm>
        </p:spPr>
        <p:txBody>
          <a:bodyPr>
            <a:normAutofit/>
          </a:bodyPr>
          <a:lstStyle/>
          <a:p>
            <a:r>
              <a:rPr lang="de-DE" dirty="0"/>
              <a:t>Legal Affairs Committee </a:t>
            </a:r>
          </a:p>
          <a:p>
            <a:r>
              <a:rPr lang="de-DE" dirty="0"/>
              <a:t>16. </a:t>
            </a:r>
            <a:r>
              <a:rPr lang="de-DE" dirty="0" err="1"/>
              <a:t>October</a:t>
            </a:r>
            <a:r>
              <a:rPr lang="de-DE" dirty="0"/>
              <a:t> 2019, Prague  </a:t>
            </a:r>
          </a:p>
        </p:txBody>
      </p:sp>
    </p:spTree>
    <p:extLst>
      <p:ext uri="{BB962C8B-B14F-4D97-AF65-F5344CB8AC3E}">
        <p14:creationId xmlns:p14="http://schemas.microsoft.com/office/powerpoint/2010/main" val="3663849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New Set-</a:t>
            </a:r>
            <a:r>
              <a:rPr lang="de-DE" dirty="0" err="1"/>
              <a:t>up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European Federation of Building Societies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4F92-2C2F-41E2-A216-D422BF616F51}" type="slidenum">
              <a:rPr lang="de-DE" smtClean="0"/>
              <a:t>2</a:t>
            </a:fld>
            <a:endParaRPr lang="de-DE"/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42DE6FA7-3561-4037-9A6A-D1DC070620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0396" y="1557338"/>
            <a:ext cx="6540407" cy="4525962"/>
          </a:xfrm>
        </p:spPr>
      </p:pic>
      <p:sp>
        <p:nvSpPr>
          <p:cNvPr id="3" name="Multiplikationszeichen 2">
            <a:extLst>
              <a:ext uri="{FF2B5EF4-FFF2-40B4-BE49-F238E27FC236}">
                <a16:creationId xmlns:a16="http://schemas.microsoft.com/office/drawing/2014/main" id="{8C8E34D5-6ABD-4DCC-BA56-FEF5FABAC373}"/>
              </a:ext>
            </a:extLst>
          </p:cNvPr>
          <p:cNvSpPr/>
          <p:nvPr/>
        </p:nvSpPr>
        <p:spPr>
          <a:xfrm>
            <a:off x="4259061" y="4279036"/>
            <a:ext cx="577049" cy="461639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CBFC354C-8AC5-4C5D-BC03-AD73744EC0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9882" y="3820319"/>
            <a:ext cx="402371" cy="365792"/>
          </a:xfrm>
          <a:prstGeom prst="rect">
            <a:avLst/>
          </a:prstGeom>
        </p:spPr>
      </p:pic>
      <p:sp>
        <p:nvSpPr>
          <p:cNvPr id="8" name="Multiplikationszeichen 7">
            <a:extLst>
              <a:ext uri="{FF2B5EF4-FFF2-40B4-BE49-F238E27FC236}">
                <a16:creationId xmlns:a16="http://schemas.microsoft.com/office/drawing/2014/main" id="{17257692-42F7-4938-866C-2B3ADBDACA67}"/>
              </a:ext>
            </a:extLst>
          </p:cNvPr>
          <p:cNvSpPr/>
          <p:nvPr/>
        </p:nvSpPr>
        <p:spPr>
          <a:xfrm>
            <a:off x="6240261" y="3772395"/>
            <a:ext cx="577049" cy="461639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8686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A89668-13D1-4848-AD68-4FD8CEEF9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EFBS relevant Commissioners 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89E9704-BE1A-4AA8-A63B-4ED7DD794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European Federation of Building Societies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89ED1F4-D55A-4D74-8B32-6A028D823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4F92-2C2F-41E2-A216-D422BF616F51}" type="slidenum">
              <a:rPr lang="de-DE" smtClean="0"/>
              <a:t>3</a:t>
            </a:fld>
            <a:endParaRPr lang="de-DE"/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5FB5A46F-24CC-4FC6-ADB8-465B6C5829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1796" y="1600200"/>
            <a:ext cx="6540408" cy="4525963"/>
          </a:xfrm>
        </p:spPr>
      </p:pic>
      <p:sp>
        <p:nvSpPr>
          <p:cNvPr id="7" name="Ellipse 6">
            <a:extLst>
              <a:ext uri="{FF2B5EF4-FFF2-40B4-BE49-F238E27FC236}">
                <a16:creationId xmlns:a16="http://schemas.microsoft.com/office/drawing/2014/main" id="{619268D7-F723-4239-97CC-99896692B984}"/>
              </a:ext>
            </a:extLst>
          </p:cNvPr>
          <p:cNvSpPr/>
          <p:nvPr/>
        </p:nvSpPr>
        <p:spPr>
          <a:xfrm>
            <a:off x="2707689" y="2157273"/>
            <a:ext cx="1331651" cy="6658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83AC8525-0517-44F2-B1CF-264A00DB3CD4}"/>
              </a:ext>
            </a:extLst>
          </p:cNvPr>
          <p:cNvSpPr/>
          <p:nvPr/>
        </p:nvSpPr>
        <p:spPr>
          <a:xfrm>
            <a:off x="4572000" y="3790765"/>
            <a:ext cx="1109709" cy="56817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3185696C-33AE-4FCD-97EA-C8FE16817E77}"/>
              </a:ext>
            </a:extLst>
          </p:cNvPr>
          <p:cNvSpPr/>
          <p:nvPr/>
        </p:nvSpPr>
        <p:spPr>
          <a:xfrm>
            <a:off x="4039340" y="2157273"/>
            <a:ext cx="1233996" cy="6658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0571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Most relevant </a:t>
            </a:r>
            <a:r>
              <a:rPr lang="de-DE" dirty="0" err="1"/>
              <a:t>changes</a:t>
            </a:r>
            <a:r>
              <a:rPr lang="de-DE" dirty="0"/>
              <a:t> 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European Federation of Building Societies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4F92-2C2F-41E2-A216-D422BF616F51}" type="slidenum">
              <a:rPr lang="de-DE" smtClean="0"/>
              <a:t>4</a:t>
            </a:fld>
            <a:endParaRPr lang="de-DE"/>
          </a:p>
        </p:txBody>
      </p:sp>
      <p:sp>
        <p:nvSpPr>
          <p:cNvPr id="10" name="Inhaltsplatzhalter 2"/>
          <p:cNvSpPr>
            <a:spLocks noGrp="1"/>
          </p:cNvSpPr>
          <p:nvPr>
            <p:ph idx="1"/>
          </p:nvPr>
        </p:nvSpPr>
        <p:spPr>
          <a:xfrm>
            <a:off x="457200" y="1556792"/>
            <a:ext cx="850728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dirty="0"/>
          </a:p>
          <a:p>
            <a:pPr>
              <a:buFontTx/>
              <a:buChar char="-"/>
            </a:pPr>
            <a:r>
              <a:rPr lang="en-US" sz="2800" dirty="0"/>
              <a:t>Three Executive Vice-Presidents working on the biggest challenges for the EU while overseeing specific directorates:</a:t>
            </a:r>
          </a:p>
          <a:p>
            <a:pPr lvl="1">
              <a:buFontTx/>
              <a:buChar char="-"/>
            </a:pPr>
            <a:r>
              <a:rPr lang="en-US" sz="2800" dirty="0" err="1"/>
              <a:t>Digitisation</a:t>
            </a:r>
            <a:r>
              <a:rPr lang="en-US" sz="2800" dirty="0"/>
              <a:t> (Vestager) – DG COMP </a:t>
            </a:r>
          </a:p>
          <a:p>
            <a:pPr lvl="1">
              <a:buFontTx/>
              <a:buChar char="-"/>
            </a:pPr>
            <a:r>
              <a:rPr lang="en-US" sz="2800" dirty="0"/>
              <a:t>Environment (Timmermans) – DG CLIMA</a:t>
            </a:r>
          </a:p>
          <a:p>
            <a:pPr lvl="1">
              <a:buFontTx/>
              <a:buChar char="-"/>
            </a:pPr>
            <a:r>
              <a:rPr lang="en-US" sz="2800" dirty="0"/>
              <a:t>Economy (Dombrovskis) – DG FISMA </a:t>
            </a:r>
          </a:p>
          <a:p>
            <a:pPr lvl="1">
              <a:buFontTx/>
              <a:buChar char="-"/>
            </a:pPr>
            <a:endParaRPr lang="en-US" sz="2800" dirty="0"/>
          </a:p>
          <a:p>
            <a:pPr lvl="1">
              <a:buFontTx/>
              <a:buChar char="-"/>
            </a:pPr>
            <a:endParaRPr lang="en-US" sz="2800" dirty="0"/>
          </a:p>
          <a:p>
            <a:pPr marL="457200" lvl="1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06209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9E00FF-9878-4811-BFCE-17D9B61E5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Gender and political group balance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57E5A86-2E83-407B-96B4-9265695DCD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13/27 Commissioners are female </a:t>
            </a:r>
          </a:p>
          <a:p>
            <a:r>
              <a:rPr lang="en-GB" dirty="0"/>
              <a:t>S&amp;D 10 (</a:t>
            </a:r>
            <a:r>
              <a:rPr lang="en-GB" dirty="0">
                <a:solidFill>
                  <a:prstClr val="black"/>
                </a:solidFill>
              </a:rPr>
              <a:t>ES, </a:t>
            </a:r>
            <a:r>
              <a:rPr lang="en-GB" dirty="0"/>
              <a:t>FI, IT, LU, MA, NL, PT, RO, SK, SW)</a:t>
            </a:r>
          </a:p>
          <a:p>
            <a:r>
              <a:rPr lang="en-GB" dirty="0"/>
              <a:t>EPP 9 (AT, BG, CR,CY, DE, EE, HU, IE, LA)</a:t>
            </a:r>
          </a:p>
          <a:p>
            <a:r>
              <a:rPr lang="en-GB" dirty="0"/>
              <a:t>Liberal 6 (BE, CZ, DK, ES, FR, SL)</a:t>
            </a:r>
          </a:p>
          <a:p>
            <a:r>
              <a:rPr lang="en-GB" dirty="0"/>
              <a:t>ECR 1 (PL)</a:t>
            </a:r>
          </a:p>
          <a:p>
            <a:r>
              <a:rPr lang="en-GB" dirty="0"/>
              <a:t>Greens 1 (LI)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7E21F8D-9475-4679-9625-28AE4FB9B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European Federation of Building Societies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548AD7A-DE0C-473E-A199-C853B06D7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4F92-2C2F-41E2-A216-D422BF616F51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467887"/>
      </p:ext>
    </p:extLst>
  </p:cSld>
  <p:clrMapOvr>
    <a:masterClrMapping/>
  </p:clrMapOvr>
</p:sld>
</file>

<file path=ppt/theme/theme1.xml><?xml version="1.0" encoding="utf-8"?>
<a:theme xmlns:a="http://schemas.openxmlformats.org/drawingml/2006/main" name="EuBV_Master_Vorschlag3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205DD892F6ED54D88D9BE09EFDFDA9E" ma:contentTypeVersion="7" ma:contentTypeDescription="Ein neues Dokument erstellen." ma:contentTypeScope="" ma:versionID="dc86293f739ba7db95ee93f4994b430f">
  <xsd:schema xmlns:xsd="http://www.w3.org/2001/XMLSchema" xmlns:xs="http://www.w3.org/2001/XMLSchema" xmlns:p="http://schemas.microsoft.com/office/2006/metadata/properties" xmlns:ns2="fb996896-76d8-490a-a2ba-1aff426e43a8" targetNamespace="http://schemas.microsoft.com/office/2006/metadata/properties" ma:root="true" ma:fieldsID="471a29f2d801367570d9946f9737fe7d" ns2:_="">
    <xsd:import namespace="fb996896-76d8-490a-a2ba-1aff426e43a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996896-76d8-490a-a2ba-1aff426e43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6294F2D-29DC-40C7-BB7F-C2E5A34AC33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996896-76d8-490a-a2ba-1aff426e43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71F8514-A60E-4609-B8F3-9FE85B7F0AA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0054C02-F6B3-4C64-9667-E96FD7A2F07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EuBV_Master_Vorschlag3</Template>
  <TotalTime>0</TotalTime>
  <Words>168</Words>
  <Application>Microsoft Office PowerPoint</Application>
  <PresentationFormat>Bildschirmpräsentation (4:3)</PresentationFormat>
  <Paragraphs>31</Paragraphs>
  <Slides>5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Courier New</vt:lpstr>
      <vt:lpstr>Wingdings</vt:lpstr>
      <vt:lpstr>EuBV_Master_Vorschlag3</vt:lpstr>
      <vt:lpstr>New European Commission </vt:lpstr>
      <vt:lpstr>New Set-up</vt:lpstr>
      <vt:lpstr>EFBS relevant Commissioners </vt:lpstr>
      <vt:lpstr>Most relevant changes </vt:lpstr>
      <vt:lpstr>Gender and political group balance</vt:lpstr>
    </vt:vector>
  </TitlesOfParts>
  <Company>VdPB / Domus-VS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Pfeiffer, Sigrid</dc:creator>
  <cp:lastModifiedBy>Lisa Keuper</cp:lastModifiedBy>
  <cp:revision>4</cp:revision>
  <dcterms:created xsi:type="dcterms:W3CDTF">2018-03-05T10:26:47Z</dcterms:created>
  <dcterms:modified xsi:type="dcterms:W3CDTF">2019-10-15T09:48:47Z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0x0101009205DD892F6ED54D88D9BE09EFDFDA9E</vt:lpwstr>
  </property>
  <property fmtid="{D5CDD505-2E9C-101B-9397-08002B2CF9AE}" pid="3" name="AuthorIds_UIVersion_2048">
    <vt:lpwstr>20</vt:lpwstr>
  </property>
</Properties>
</file>